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Aldrich"/>
      <p:regular r:id="rId23"/>
    </p:embeddedFont>
    <p:embeddedFont>
      <p:font typeface="Roboto"/>
      <p:regular r:id="rId24"/>
      <p:bold r:id="rId25"/>
      <p:italic r:id="rId26"/>
      <p:boldItalic r:id="rId27"/>
    </p:embeddedFont>
    <p:embeddedFont>
      <p:font typeface="Bebas Neu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font" Target="fonts/Aldrich-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ebasNeue-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nW-NiGp1gy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0a96b8b19_0_5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c0a96b8b19_0_5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a70f2677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3a70f2677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Back walls of control room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Lots of buttons that don't look named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 seem to have security footage of different areas of the ship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Also looks like a motherboard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Went fuzzy when the ship was hit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Like old time box TVs. when they explode, they’re almost empty on the inside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38:04 - close u of the back wall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buttons on the back frame and pad are just the same set of buttons/levers but flipped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38:10 shows closeup of screen - looks nautical and coordinates, but are there coordinates in space?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207fd22f2_0_2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207fd22f2_0_2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hit, steam comes from everywhere. Maybe everything is liquid cooled?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3a70f2677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3a70f2677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of controlling the ship</a:t>
            </a:r>
            <a:endParaRPr/>
          </a:p>
          <a:p>
            <a:pPr indent="0" lvl="0" marL="0" rtl="0" algn="l">
              <a:spcBef>
                <a:spcPts val="0"/>
              </a:spcBef>
              <a:spcAft>
                <a:spcPts val="0"/>
              </a:spcAft>
              <a:buNone/>
            </a:pPr>
            <a:r>
              <a:rPr lang="en"/>
              <a:t>Galaxy quest based off star trek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translated from earlier to galaxy quest?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Captains chair: doesn’t really do much but always has the emergency secret weapon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3a70f2677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3a70f2677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Goal of controlling the ship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Galaxy quest based off star trek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translated from earlier and galaxy quest?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3a70f267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3a70f267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Interstellar vox</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Flips, kinda like a flip phone but is more similar to a circular makeup palette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buttons, electric static on top part, bottom part appears to be circular, potentially mic?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Walkie talkie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Crew talks into large round part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a70f267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a70f267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Digital conveyor control room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55:46, the right side of the control room is shown with 2 sets of 6 screens shoen side by side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podium in the center, has 2 motorcycle like controls and a screen in the middle. On both sides of the screen ar lots of buttons with no labels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 shows target and can lock onto target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“Translator circuit” - not shown but appears to be a long bar on panel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Buttons on the edges of the circular podium but they arent labeled or used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https://youtu.be/nW-NiGp1gys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3a70f2677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3a70f2677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shut down core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Panel, everything that is not the red button is the same pattern as the control deck.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Small screen that shows the countdown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are some small labels like “press control” “sync” “output” ”normal” “aux” “f” “s” “relay” “mkl” “tki” Line” “heaters” “oms eng” “gfc crt” “nose” “air data” “general control” “on”(without label. Just 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Drawn on looks like ship steering wheel and other symbols?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1:22:36 - shown clearly.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3a70f2677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3a70f2677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c22e8bc51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c22e8bc51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a70f267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a70f2677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Captain Chair: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the classic commander chair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two large rectangles on each arm</a:t>
            </a:r>
            <a:endParaRPr>
              <a:solidFill>
                <a:schemeClr val="dk1"/>
              </a:solidFill>
            </a:endParaRPr>
          </a:p>
          <a:p>
            <a:pPr indent="0" lvl="0" marL="0" rtl="0" algn="l">
              <a:lnSpc>
                <a:spcPct val="115000"/>
              </a:lnSpc>
              <a:spcBef>
                <a:spcPts val="0"/>
              </a:spcBef>
              <a:spcAft>
                <a:spcPts val="0"/>
              </a:spcAft>
              <a:buNone/>
            </a:pPr>
            <a:r>
              <a:rPr lang="en">
                <a:solidFill>
                  <a:schemeClr val="dk1"/>
                </a:solidFill>
              </a:rPr>
              <a:t>respond to hand movements</a:t>
            </a:r>
            <a:endParaRPr>
              <a:solidFill>
                <a:schemeClr val="dk1"/>
              </a:solidFill>
            </a:endParaRPr>
          </a:p>
          <a:p>
            <a:pPr indent="0" lvl="0" marL="0" rtl="0" algn="l">
              <a:lnSpc>
                <a:spcPct val="115000"/>
              </a:lnSpc>
              <a:spcBef>
                <a:spcPts val="0"/>
              </a:spcBef>
              <a:spcAft>
                <a:spcPts val="0"/>
              </a:spcAft>
              <a:buNone/>
            </a:pPr>
            <a:r>
              <a:rPr lang="en">
                <a:solidFill>
                  <a:schemeClr val="dk1"/>
                </a:solidFill>
              </a:rPr>
              <a:t>- appears to be no output throughout the film as many things are just voice activated. </a:t>
            </a:r>
            <a:endParaRPr>
              <a:solidFill>
                <a:schemeClr val="dk1"/>
              </a:solidFill>
            </a:endParaRPr>
          </a:p>
          <a:p>
            <a:pPr indent="0" lvl="0" marL="0" rtl="0" algn="l">
              <a:lnSpc>
                <a:spcPct val="115000"/>
              </a:lnSpc>
              <a:spcBef>
                <a:spcPts val="0"/>
              </a:spcBef>
              <a:spcAft>
                <a:spcPts val="0"/>
              </a:spcAft>
              <a:buNone/>
            </a:pPr>
            <a:r>
              <a:rPr lang="en">
                <a:solidFill>
                  <a:schemeClr val="dk1"/>
                </a:solidFill>
              </a:rPr>
              <a:t>- to accomplish goal of manipulating screen: not really do much?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- 1:29:53, the activation for the omega 13 is a twist handle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Video to show input and output</a:t>
            </a:r>
            <a:endParaRPr/>
          </a:p>
          <a:p>
            <a:pPr indent="0" lvl="0" marL="0" rtl="0" algn="l">
              <a:spcBef>
                <a:spcPts val="0"/>
              </a:spcBef>
              <a:spcAft>
                <a:spcPts val="0"/>
              </a:spcAft>
              <a:buNone/>
            </a:pPr>
            <a:r>
              <a:rPr lang="en"/>
              <a:t>Goal of the command bridge: to control the ship</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a70f2677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3a70f267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DDDB"/>
                </a:solidFill>
                <a:latin typeface="Roboto"/>
                <a:ea typeface="Roboto"/>
                <a:cs typeface="Roboto"/>
                <a:sym typeface="Roboto"/>
              </a:rPr>
              <a:t>https://youtu.behttps://youtu.be/_zSpueUqvcs/_zSpueUqvcs</a:t>
            </a:r>
            <a:endParaRPr sz="1400">
              <a:solidFill>
                <a:srgbClr val="11DDDB"/>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a70f267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a70f267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Captain Chair:</a:t>
            </a:r>
            <a:endParaRPr>
              <a:solidFill>
                <a:schemeClr val="dk1"/>
              </a:solidFill>
            </a:endParaRPr>
          </a:p>
          <a:p>
            <a:pPr indent="0" lvl="0" marL="0" rtl="0" algn="l">
              <a:lnSpc>
                <a:spcPct val="115000"/>
              </a:lnSpc>
              <a:spcBef>
                <a:spcPts val="0"/>
              </a:spcBef>
              <a:spcAft>
                <a:spcPts val="0"/>
              </a:spcAft>
              <a:buNone/>
            </a:pPr>
            <a:r>
              <a:rPr lang="en">
                <a:solidFill>
                  <a:schemeClr val="dk1"/>
                </a:solidFill>
              </a:rPr>
              <a:t>- the classic commander chair </a:t>
            </a:r>
            <a:endParaRPr>
              <a:solidFill>
                <a:schemeClr val="dk1"/>
              </a:solidFill>
            </a:endParaRPr>
          </a:p>
          <a:p>
            <a:pPr indent="0" lvl="0" marL="0" rtl="0" algn="l">
              <a:lnSpc>
                <a:spcPct val="115000"/>
              </a:lnSpc>
              <a:spcBef>
                <a:spcPts val="0"/>
              </a:spcBef>
              <a:spcAft>
                <a:spcPts val="0"/>
              </a:spcAft>
              <a:buNone/>
            </a:pPr>
            <a:r>
              <a:rPr lang="en">
                <a:solidFill>
                  <a:schemeClr val="dk1"/>
                </a:solidFill>
              </a:rPr>
              <a:t>- two large rectangles on each arm</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r>
              <a:rPr lang="en">
                <a:solidFill>
                  <a:schemeClr val="dk1"/>
                </a:solidFill>
              </a:rPr>
              <a:t>respond to hand movements</a:t>
            </a:r>
            <a:endParaRPr>
              <a:solidFill>
                <a:schemeClr val="dk1"/>
              </a:solidFill>
            </a:endParaRPr>
          </a:p>
          <a:p>
            <a:pPr indent="0" lvl="0" marL="0" rtl="0" algn="l">
              <a:lnSpc>
                <a:spcPct val="115000"/>
              </a:lnSpc>
              <a:spcBef>
                <a:spcPts val="0"/>
              </a:spcBef>
              <a:spcAft>
                <a:spcPts val="0"/>
              </a:spcAft>
              <a:buNone/>
            </a:pPr>
            <a:r>
              <a:rPr lang="en">
                <a:solidFill>
                  <a:schemeClr val="dk1"/>
                </a:solidFill>
              </a:rPr>
              <a:t>- appears to be no output throughout the film as many things are just voice activated. </a:t>
            </a:r>
            <a:endParaRPr>
              <a:solidFill>
                <a:schemeClr val="dk1"/>
              </a:solidFill>
            </a:endParaRPr>
          </a:p>
          <a:p>
            <a:pPr indent="0" lvl="0" marL="0" rtl="0" algn="l">
              <a:lnSpc>
                <a:spcPct val="115000"/>
              </a:lnSpc>
              <a:spcBef>
                <a:spcPts val="0"/>
              </a:spcBef>
              <a:spcAft>
                <a:spcPts val="0"/>
              </a:spcAft>
              <a:buNone/>
            </a:pPr>
            <a:r>
              <a:rPr lang="en">
                <a:solidFill>
                  <a:schemeClr val="dk1"/>
                </a:solidFill>
              </a:rPr>
              <a:t>- to accomplish goal of manipulating screen: not really do much?</a:t>
            </a:r>
            <a:endParaRPr>
              <a:solidFill>
                <a:schemeClr val="dk1"/>
              </a:solidFill>
            </a:endParaRPr>
          </a:p>
          <a:p>
            <a:pPr indent="0" lvl="0" marL="0" rtl="0" algn="l">
              <a:lnSpc>
                <a:spcPct val="115000"/>
              </a:lnSpc>
              <a:spcBef>
                <a:spcPts val="0"/>
              </a:spcBef>
              <a:spcAft>
                <a:spcPts val="0"/>
              </a:spcAft>
              <a:buNone/>
            </a:pPr>
            <a:r>
              <a:rPr lang="en">
                <a:solidFill>
                  <a:schemeClr val="dk1"/>
                </a:solidFill>
              </a:rPr>
              <a:t>- 1:29:53, the activation for the omega 13 is a twist handle</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Giant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Tick marks/gauge on both sides of the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Input is the video, but it doesn't go into how to manipulate the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Smaller info panels on the bottom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Change color as the video call progresses - Level histogram like in photoshop?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calls just answer, the enemy called and there was no answer button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a70f2677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3a70f2677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Captain Chair:</a:t>
            </a:r>
            <a:endParaRPr>
              <a:solidFill>
                <a:schemeClr val="dk1"/>
              </a:solidFill>
            </a:endParaRPr>
          </a:p>
          <a:p>
            <a:pPr indent="0" lvl="0" marL="0" rtl="0" algn="l">
              <a:lnSpc>
                <a:spcPct val="115000"/>
              </a:lnSpc>
              <a:spcBef>
                <a:spcPts val="0"/>
              </a:spcBef>
              <a:spcAft>
                <a:spcPts val="0"/>
              </a:spcAft>
              <a:buNone/>
            </a:pPr>
            <a:r>
              <a:rPr lang="en">
                <a:solidFill>
                  <a:schemeClr val="dk1"/>
                </a:solidFill>
              </a:rPr>
              <a:t>- the classic commander chair </a:t>
            </a:r>
            <a:endParaRPr>
              <a:solidFill>
                <a:schemeClr val="dk1"/>
              </a:solidFill>
            </a:endParaRPr>
          </a:p>
          <a:p>
            <a:pPr indent="0" lvl="0" marL="0" rtl="0" algn="l">
              <a:lnSpc>
                <a:spcPct val="115000"/>
              </a:lnSpc>
              <a:spcBef>
                <a:spcPts val="0"/>
              </a:spcBef>
              <a:spcAft>
                <a:spcPts val="0"/>
              </a:spcAft>
              <a:buNone/>
            </a:pPr>
            <a:r>
              <a:rPr lang="en">
                <a:solidFill>
                  <a:schemeClr val="dk1"/>
                </a:solidFill>
              </a:rPr>
              <a:t>- two large rectangles on each arm</a:t>
            </a:r>
            <a:endParaRPr>
              <a:solidFill>
                <a:schemeClr val="dk1"/>
              </a:solidFill>
            </a:endParaRPr>
          </a:p>
          <a:p>
            <a:pPr indent="0" lvl="0" marL="0" rtl="0" algn="l">
              <a:lnSpc>
                <a:spcPct val="115000"/>
              </a:lnSpc>
              <a:spcBef>
                <a:spcPts val="0"/>
              </a:spcBef>
              <a:spcAft>
                <a:spcPts val="0"/>
              </a:spcAft>
              <a:buNone/>
            </a:pPr>
            <a:r>
              <a:rPr lang="en">
                <a:solidFill>
                  <a:schemeClr val="dk1"/>
                </a:solidFill>
              </a:rPr>
              <a:t>- respond to hand movements</a:t>
            </a:r>
            <a:endParaRPr>
              <a:solidFill>
                <a:schemeClr val="dk1"/>
              </a:solidFill>
            </a:endParaRPr>
          </a:p>
          <a:p>
            <a:pPr indent="0" lvl="0" marL="0" rtl="0" algn="l">
              <a:lnSpc>
                <a:spcPct val="115000"/>
              </a:lnSpc>
              <a:spcBef>
                <a:spcPts val="0"/>
              </a:spcBef>
              <a:spcAft>
                <a:spcPts val="0"/>
              </a:spcAft>
              <a:buNone/>
            </a:pPr>
            <a:r>
              <a:rPr lang="en">
                <a:solidFill>
                  <a:schemeClr val="dk1"/>
                </a:solidFill>
              </a:rPr>
              <a:t>- appears to be no output throughout the film as many things are just voice activated. </a:t>
            </a:r>
            <a:endParaRPr>
              <a:solidFill>
                <a:schemeClr val="dk1"/>
              </a:solidFill>
            </a:endParaRPr>
          </a:p>
          <a:p>
            <a:pPr indent="0" lvl="0" marL="0" rtl="0" algn="l">
              <a:lnSpc>
                <a:spcPct val="115000"/>
              </a:lnSpc>
              <a:spcBef>
                <a:spcPts val="0"/>
              </a:spcBef>
              <a:spcAft>
                <a:spcPts val="0"/>
              </a:spcAft>
              <a:buNone/>
            </a:pPr>
            <a:r>
              <a:rPr lang="en">
                <a:solidFill>
                  <a:schemeClr val="dk1"/>
                </a:solidFill>
              </a:rPr>
              <a:t>- to accomplish goal of manipulating screen: not really do much?</a:t>
            </a:r>
            <a:endParaRPr>
              <a:solidFill>
                <a:schemeClr val="dk1"/>
              </a:solidFill>
            </a:endParaRPr>
          </a:p>
          <a:p>
            <a:pPr indent="0" lvl="0" marL="0" rtl="0" algn="l">
              <a:lnSpc>
                <a:spcPct val="115000"/>
              </a:lnSpc>
              <a:spcBef>
                <a:spcPts val="0"/>
              </a:spcBef>
              <a:spcAft>
                <a:spcPts val="0"/>
              </a:spcAft>
              <a:buNone/>
            </a:pPr>
            <a:r>
              <a:rPr lang="en">
                <a:solidFill>
                  <a:schemeClr val="dk1"/>
                </a:solidFill>
              </a:rPr>
              <a:t>- 1:29:53, the activation for the omega 13 is a twist handle</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Giant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Tick marks/gauge on both sides of the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Input is the video, but it doesn't go into how to manipulate the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Smaller info panels on the bottom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Change color as the video call progresses - Level histogram like in photoshop?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calls just answer, the enemy called and there was no answer button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3a70f26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3a70f26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lieutenant/navigator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2 screens side by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 with presumably speed and navigation, but Some of it is used to fire projectiles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second larger screen shows for surrounding objects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joystick with a cog-like controller on left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Like a motorcycle handle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joystick like ones on Galaga games or old-school arcade machine on the other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Has little sections for 4 fingers on 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Similar to car gearstick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 shown at 39:27</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Presses turbo button which is in the same place as the start engine button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a flat button on a screen, might be better if it was haptic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Cannot hold down, for quick boosts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Can be held down, not auto deactivated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No explanation or timer/overload/gauge to show that turbo is running out and not to be used long term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Ship keeps moving even though let go of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“Set a course for home” at 1:27:27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Navigator says it’s just point and click, but its a mouse and a touchpad?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1:37:03</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Shouldnt 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3a70f2677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a70f2677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lieutenant/navigator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2 screens side by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1 with presumably speed and navigation, but Some of it is used to fire projectiles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second larger screen shows for surrounding objects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joystick with a cog-like controller on left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Like a motorcycle handle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joystick like ones on Galaga games or old-school arcade machine on the other side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Has little sections for 4 fingers on 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Similar to car gearstick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 shown at 39:27</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Presses turbo button which is in the same place as the start engine button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a flat button on a screen, might be better if it was haptic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Cannot hold down, for quick boosts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Can be held down, not auto deactivated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No explanation or timer/overload/gauge to show that turbo is running out and not to be used long term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Ship keeps moving even though let go of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“Set a course for home” at 1:27:27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Navigator says it’s just point and click, but its a mouse and a touchpad?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1:37:03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a70f267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3a70f267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Back walls of control room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Lots of buttons that don't look named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 seem to have security footage of different areas of the ship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Also looks like a motherboard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Went fuzzy when the ship was hit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Like old time box TVs. when they explode, they’re almost empty on the inside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38:04 - close u of the back wall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buttons on the back frame and pad are just the same set of buttons/levers but flipped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38:10 shows closeup of screen - looks nautical and coordinates, but are there coordinates in space?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457200" y="457200"/>
            <a:ext cx="1830000" cy="183000"/>
            <a:chOff x="457200" y="457200"/>
            <a:chExt cx="1830000" cy="183000"/>
          </a:xfrm>
        </p:grpSpPr>
        <p:sp>
          <p:nvSpPr>
            <p:cNvPr id="11" name="Google Shape;11;p2"/>
            <p:cNvSpPr/>
            <p:nvPr/>
          </p:nvSpPr>
          <p:spPr>
            <a:xfrm>
              <a:off x="731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2807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55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104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713225" y="1199023"/>
            <a:ext cx="3675900" cy="20118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713225" y="3578777"/>
            <a:ext cx="3675900" cy="3657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11"/>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457200" y="457200"/>
            <a:ext cx="1830000" cy="183000"/>
            <a:chOff x="457200" y="737600"/>
            <a:chExt cx="1830000" cy="183000"/>
          </a:xfrm>
        </p:grpSpPr>
        <p:sp>
          <p:nvSpPr>
            <p:cNvPr id="93" name="Google Shape;93;p11"/>
            <p:cNvSpPr/>
            <p:nvPr/>
          </p:nvSpPr>
          <p:spPr>
            <a:xfrm>
              <a:off x="2104200" y="7376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731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457200" y="7376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1006200" y="7376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1829700" y="7376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15552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1280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1"/>
          <p:cNvSpPr txBox="1"/>
          <p:nvPr>
            <p:ph hasCustomPrompt="1" type="title"/>
          </p:nvPr>
        </p:nvSpPr>
        <p:spPr>
          <a:xfrm>
            <a:off x="1371600" y="1474532"/>
            <a:ext cx="6400800" cy="1371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p:nvPr>
            <p:ph idx="1" type="subTitle"/>
          </p:nvPr>
        </p:nvSpPr>
        <p:spPr>
          <a:xfrm>
            <a:off x="1371600" y="3211768"/>
            <a:ext cx="6400800" cy="45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103" name="Shape 103"/>
        <p:cNvGrpSpPr/>
        <p:nvPr/>
      </p:nvGrpSpPr>
      <p:grpSpPr>
        <a:xfrm>
          <a:off x="0" y="0"/>
          <a:ext cx="0" cy="0"/>
          <a:chOff x="0" y="0"/>
          <a:chExt cx="0" cy="0"/>
        </a:xfrm>
      </p:grpSpPr>
      <p:sp>
        <p:nvSpPr>
          <p:cNvPr id="104" name="Google Shape;104;p13"/>
          <p:cNvSpPr txBox="1"/>
          <p:nvPr>
            <p:ph idx="1" type="subTitle"/>
          </p:nvPr>
        </p:nvSpPr>
        <p:spPr>
          <a:xfrm>
            <a:off x="2057400" y="1948616"/>
            <a:ext cx="214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2" type="subTitle"/>
          </p:nvPr>
        </p:nvSpPr>
        <p:spPr>
          <a:xfrm>
            <a:off x="6102437" y="1948279"/>
            <a:ext cx="2146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3" type="subTitle"/>
          </p:nvPr>
        </p:nvSpPr>
        <p:spPr>
          <a:xfrm>
            <a:off x="2057400" y="3568843"/>
            <a:ext cx="214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4" type="subTitle"/>
          </p:nvPr>
        </p:nvSpPr>
        <p:spPr>
          <a:xfrm>
            <a:off x="6102437" y="3568846"/>
            <a:ext cx="214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type="title"/>
          </p:nvPr>
        </p:nvSpPr>
        <p:spPr>
          <a:xfrm>
            <a:off x="713175" y="539500"/>
            <a:ext cx="77175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9" name="Google Shape;109;p13"/>
          <p:cNvSpPr txBox="1"/>
          <p:nvPr>
            <p:ph hasCustomPrompt="1" idx="5" type="title"/>
          </p:nvPr>
        </p:nvSpPr>
        <p:spPr>
          <a:xfrm>
            <a:off x="713175" y="1361825"/>
            <a:ext cx="1161300" cy="135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713175" y="2983350"/>
            <a:ext cx="1164300" cy="135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754950" y="1361825"/>
            <a:ext cx="1164300" cy="135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8" type="title"/>
          </p:nvPr>
        </p:nvSpPr>
        <p:spPr>
          <a:xfrm>
            <a:off x="4754950" y="2983350"/>
            <a:ext cx="1164300" cy="135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9" type="subTitle"/>
          </p:nvPr>
        </p:nvSpPr>
        <p:spPr>
          <a:xfrm>
            <a:off x="2057400" y="1581425"/>
            <a:ext cx="214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13" type="subTitle"/>
          </p:nvPr>
        </p:nvSpPr>
        <p:spPr>
          <a:xfrm>
            <a:off x="2057400" y="3206419"/>
            <a:ext cx="214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14" type="subTitle"/>
          </p:nvPr>
        </p:nvSpPr>
        <p:spPr>
          <a:xfrm>
            <a:off x="6102437" y="1582763"/>
            <a:ext cx="214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15" type="subTitle"/>
          </p:nvPr>
        </p:nvSpPr>
        <p:spPr>
          <a:xfrm>
            <a:off x="6102437" y="3202729"/>
            <a:ext cx="214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13"/>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3"/>
          <p:cNvGrpSpPr/>
          <p:nvPr/>
        </p:nvGrpSpPr>
        <p:grpSpPr>
          <a:xfrm>
            <a:off x="457200" y="457200"/>
            <a:ext cx="1830000" cy="183000"/>
            <a:chOff x="457200" y="457200"/>
            <a:chExt cx="1830000" cy="183000"/>
          </a:xfrm>
        </p:grpSpPr>
        <p:sp>
          <p:nvSpPr>
            <p:cNvPr id="119" name="Google Shape;119;p13"/>
            <p:cNvSpPr/>
            <p:nvPr/>
          </p:nvSpPr>
          <p:spPr>
            <a:xfrm>
              <a:off x="7317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57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1280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1555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104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26" name="Shape 126"/>
        <p:cNvGrpSpPr/>
        <p:nvPr/>
      </p:nvGrpSpPr>
      <p:grpSpPr>
        <a:xfrm>
          <a:off x="0" y="0"/>
          <a:ext cx="0" cy="0"/>
          <a:chOff x="0" y="0"/>
          <a:chExt cx="0" cy="0"/>
        </a:xfrm>
      </p:grpSpPr>
      <p:sp>
        <p:nvSpPr>
          <p:cNvPr id="127" name="Google Shape;127;p14"/>
          <p:cNvSpPr txBox="1"/>
          <p:nvPr>
            <p:ph type="title"/>
          </p:nvPr>
        </p:nvSpPr>
        <p:spPr>
          <a:xfrm>
            <a:off x="713225" y="539500"/>
            <a:ext cx="77175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8" name="Google Shape;128;p14"/>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29" name="Shape 129"/>
        <p:cNvGrpSpPr/>
        <p:nvPr/>
      </p:nvGrpSpPr>
      <p:grpSpPr>
        <a:xfrm>
          <a:off x="0" y="0"/>
          <a:ext cx="0" cy="0"/>
          <a:chOff x="0" y="0"/>
          <a:chExt cx="0" cy="0"/>
        </a:xfrm>
      </p:grpSpPr>
      <p:sp>
        <p:nvSpPr>
          <p:cNvPr id="130" name="Google Shape;130;p15"/>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5"/>
          <p:cNvGrpSpPr/>
          <p:nvPr/>
        </p:nvGrpSpPr>
        <p:grpSpPr>
          <a:xfrm>
            <a:off x="457200" y="457200"/>
            <a:ext cx="1830000" cy="183000"/>
            <a:chOff x="457200" y="457200"/>
            <a:chExt cx="1830000" cy="183000"/>
          </a:xfrm>
        </p:grpSpPr>
        <p:sp>
          <p:nvSpPr>
            <p:cNvPr id="132" name="Google Shape;132;p15"/>
            <p:cNvSpPr/>
            <p:nvPr/>
          </p:nvSpPr>
          <p:spPr>
            <a:xfrm>
              <a:off x="731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4572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006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280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1555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2104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5"/>
          <p:cNvSpPr txBox="1"/>
          <p:nvPr>
            <p:ph idx="1" type="subTitle"/>
          </p:nvPr>
        </p:nvSpPr>
        <p:spPr>
          <a:xfrm>
            <a:off x="713150" y="2571900"/>
            <a:ext cx="36759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0" name="Google Shape;140;p15"/>
          <p:cNvSpPr txBox="1"/>
          <p:nvPr>
            <p:ph type="title"/>
          </p:nvPr>
        </p:nvSpPr>
        <p:spPr>
          <a:xfrm>
            <a:off x="713150" y="1748700"/>
            <a:ext cx="3675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400"/>
              <a:buNone/>
              <a:defRPr>
                <a:solidFill>
                  <a:schemeClr val="dk1"/>
                </a:solidFill>
              </a:defRPr>
            </a:lvl1pPr>
            <a:lvl2pPr lvl="1" rtl="0" algn="r">
              <a:spcBef>
                <a:spcPts val="0"/>
              </a:spcBef>
              <a:spcAft>
                <a:spcPts val="0"/>
              </a:spcAft>
              <a:buSzPts val="3400"/>
              <a:buNone/>
              <a:defRPr/>
            </a:lvl2pPr>
            <a:lvl3pPr lvl="2" rtl="0" algn="r">
              <a:spcBef>
                <a:spcPts val="0"/>
              </a:spcBef>
              <a:spcAft>
                <a:spcPts val="0"/>
              </a:spcAft>
              <a:buSzPts val="3400"/>
              <a:buNone/>
              <a:defRPr/>
            </a:lvl3pPr>
            <a:lvl4pPr lvl="3" rtl="0" algn="r">
              <a:spcBef>
                <a:spcPts val="0"/>
              </a:spcBef>
              <a:spcAft>
                <a:spcPts val="0"/>
              </a:spcAft>
              <a:buSzPts val="3400"/>
              <a:buNone/>
              <a:defRPr/>
            </a:lvl4pPr>
            <a:lvl5pPr lvl="4" rtl="0" algn="r">
              <a:spcBef>
                <a:spcPts val="0"/>
              </a:spcBef>
              <a:spcAft>
                <a:spcPts val="0"/>
              </a:spcAft>
              <a:buSzPts val="3400"/>
              <a:buNone/>
              <a:defRPr/>
            </a:lvl5pPr>
            <a:lvl6pPr lvl="5" rtl="0" algn="r">
              <a:spcBef>
                <a:spcPts val="0"/>
              </a:spcBef>
              <a:spcAft>
                <a:spcPts val="0"/>
              </a:spcAft>
              <a:buSzPts val="3400"/>
              <a:buNone/>
              <a:defRPr/>
            </a:lvl6pPr>
            <a:lvl7pPr lvl="6" rtl="0" algn="r">
              <a:spcBef>
                <a:spcPts val="0"/>
              </a:spcBef>
              <a:spcAft>
                <a:spcPts val="0"/>
              </a:spcAft>
              <a:buSzPts val="3400"/>
              <a:buNone/>
              <a:defRPr/>
            </a:lvl7pPr>
            <a:lvl8pPr lvl="7" rtl="0" algn="r">
              <a:spcBef>
                <a:spcPts val="0"/>
              </a:spcBef>
              <a:spcAft>
                <a:spcPts val="0"/>
              </a:spcAft>
              <a:buSzPts val="3400"/>
              <a:buNone/>
              <a:defRPr/>
            </a:lvl8pPr>
            <a:lvl9pPr lvl="8" rtl="0" algn="r">
              <a:spcBef>
                <a:spcPts val="0"/>
              </a:spcBef>
              <a:spcAft>
                <a:spcPts val="0"/>
              </a:spcAft>
              <a:buSzPts val="3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1" name="Shape 141"/>
        <p:cNvGrpSpPr/>
        <p:nvPr/>
      </p:nvGrpSpPr>
      <p:grpSpPr>
        <a:xfrm>
          <a:off x="0" y="0"/>
          <a:ext cx="0" cy="0"/>
          <a:chOff x="0" y="0"/>
          <a:chExt cx="0" cy="0"/>
        </a:xfrm>
      </p:grpSpPr>
      <p:sp>
        <p:nvSpPr>
          <p:cNvPr id="142" name="Google Shape;142;p16"/>
          <p:cNvSpPr txBox="1"/>
          <p:nvPr>
            <p:ph idx="1" type="subTitle"/>
          </p:nvPr>
        </p:nvSpPr>
        <p:spPr>
          <a:xfrm>
            <a:off x="713225" y="3211950"/>
            <a:ext cx="2328600" cy="12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6"/>
          <p:cNvSpPr txBox="1"/>
          <p:nvPr>
            <p:ph idx="2" type="subTitle"/>
          </p:nvPr>
        </p:nvSpPr>
        <p:spPr>
          <a:xfrm>
            <a:off x="3407775" y="3211950"/>
            <a:ext cx="2328600" cy="12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6"/>
          <p:cNvSpPr txBox="1"/>
          <p:nvPr>
            <p:ph idx="3" type="subTitle"/>
          </p:nvPr>
        </p:nvSpPr>
        <p:spPr>
          <a:xfrm>
            <a:off x="6101700" y="3211950"/>
            <a:ext cx="2329500" cy="12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6"/>
          <p:cNvSpPr txBox="1"/>
          <p:nvPr>
            <p:ph type="title"/>
          </p:nvPr>
        </p:nvSpPr>
        <p:spPr>
          <a:xfrm>
            <a:off x="713225" y="539500"/>
            <a:ext cx="77181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146" name="Google Shape;146;p16"/>
          <p:cNvSpPr txBox="1"/>
          <p:nvPr>
            <p:ph idx="4" type="subTitle"/>
          </p:nvPr>
        </p:nvSpPr>
        <p:spPr>
          <a:xfrm>
            <a:off x="713225" y="2754750"/>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16"/>
          <p:cNvSpPr txBox="1"/>
          <p:nvPr>
            <p:ph idx="5" type="subTitle"/>
          </p:nvPr>
        </p:nvSpPr>
        <p:spPr>
          <a:xfrm>
            <a:off x="6101275" y="2754750"/>
            <a:ext cx="23295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16"/>
          <p:cNvSpPr txBox="1"/>
          <p:nvPr>
            <p:ph idx="6" type="subTitle"/>
          </p:nvPr>
        </p:nvSpPr>
        <p:spPr>
          <a:xfrm>
            <a:off x="3407250" y="2754750"/>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16"/>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6"/>
          <p:cNvGrpSpPr/>
          <p:nvPr/>
        </p:nvGrpSpPr>
        <p:grpSpPr>
          <a:xfrm>
            <a:off x="457200" y="457200"/>
            <a:ext cx="1006500" cy="183000"/>
            <a:chOff x="457200" y="457200"/>
            <a:chExt cx="1006500" cy="183000"/>
          </a:xfrm>
        </p:grpSpPr>
        <p:sp>
          <p:nvSpPr>
            <p:cNvPr id="151" name="Google Shape;151;p16"/>
            <p:cNvSpPr/>
            <p:nvPr/>
          </p:nvSpPr>
          <p:spPr>
            <a:xfrm>
              <a:off x="731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12807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5" name="Shape 155"/>
        <p:cNvGrpSpPr/>
        <p:nvPr/>
      </p:nvGrpSpPr>
      <p:grpSpPr>
        <a:xfrm>
          <a:off x="0" y="0"/>
          <a:ext cx="0" cy="0"/>
          <a:chOff x="0" y="0"/>
          <a:chExt cx="0" cy="0"/>
        </a:xfrm>
      </p:grpSpPr>
      <p:sp>
        <p:nvSpPr>
          <p:cNvPr id="156" name="Google Shape;156;p17"/>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7"/>
          <p:cNvGrpSpPr/>
          <p:nvPr/>
        </p:nvGrpSpPr>
        <p:grpSpPr>
          <a:xfrm>
            <a:off x="457200" y="457200"/>
            <a:ext cx="732000" cy="183000"/>
            <a:chOff x="457200" y="457200"/>
            <a:chExt cx="732000" cy="183000"/>
          </a:xfrm>
        </p:grpSpPr>
        <p:sp>
          <p:nvSpPr>
            <p:cNvPr id="158" name="Google Shape;158;p17"/>
            <p:cNvSpPr/>
            <p:nvPr/>
          </p:nvSpPr>
          <p:spPr>
            <a:xfrm>
              <a:off x="731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10062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idx="1" type="subTitle"/>
          </p:nvPr>
        </p:nvSpPr>
        <p:spPr>
          <a:xfrm>
            <a:off x="713225" y="1819900"/>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7"/>
          <p:cNvSpPr txBox="1"/>
          <p:nvPr>
            <p:ph idx="2" type="subTitle"/>
          </p:nvPr>
        </p:nvSpPr>
        <p:spPr>
          <a:xfrm>
            <a:off x="3407700" y="1819900"/>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7"/>
          <p:cNvSpPr txBox="1"/>
          <p:nvPr>
            <p:ph idx="3" type="subTitle"/>
          </p:nvPr>
        </p:nvSpPr>
        <p:spPr>
          <a:xfrm>
            <a:off x="713225" y="3598091"/>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7"/>
          <p:cNvSpPr txBox="1"/>
          <p:nvPr>
            <p:ph idx="4" type="subTitle"/>
          </p:nvPr>
        </p:nvSpPr>
        <p:spPr>
          <a:xfrm>
            <a:off x="3407700" y="3598091"/>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7"/>
          <p:cNvSpPr txBox="1"/>
          <p:nvPr>
            <p:ph idx="5" type="subTitle"/>
          </p:nvPr>
        </p:nvSpPr>
        <p:spPr>
          <a:xfrm>
            <a:off x="6102175" y="1819900"/>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17"/>
          <p:cNvSpPr txBox="1"/>
          <p:nvPr>
            <p:ph idx="6" type="subTitle"/>
          </p:nvPr>
        </p:nvSpPr>
        <p:spPr>
          <a:xfrm>
            <a:off x="6102175" y="3598091"/>
            <a:ext cx="23286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7"/>
          <p:cNvSpPr txBox="1"/>
          <p:nvPr>
            <p:ph type="title"/>
          </p:nvPr>
        </p:nvSpPr>
        <p:spPr>
          <a:xfrm>
            <a:off x="713225" y="539500"/>
            <a:ext cx="77175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8" name="Google Shape;168;p17"/>
          <p:cNvSpPr txBox="1"/>
          <p:nvPr>
            <p:ph idx="7" type="subTitle"/>
          </p:nvPr>
        </p:nvSpPr>
        <p:spPr>
          <a:xfrm>
            <a:off x="713225" y="1362700"/>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17"/>
          <p:cNvSpPr txBox="1"/>
          <p:nvPr>
            <p:ph idx="8" type="subTitle"/>
          </p:nvPr>
        </p:nvSpPr>
        <p:spPr>
          <a:xfrm>
            <a:off x="3407700" y="1362700"/>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7"/>
          <p:cNvSpPr txBox="1"/>
          <p:nvPr>
            <p:ph idx="9" type="subTitle"/>
          </p:nvPr>
        </p:nvSpPr>
        <p:spPr>
          <a:xfrm>
            <a:off x="6102175" y="1362700"/>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7"/>
          <p:cNvSpPr txBox="1"/>
          <p:nvPr>
            <p:ph idx="13" type="subTitle"/>
          </p:nvPr>
        </p:nvSpPr>
        <p:spPr>
          <a:xfrm>
            <a:off x="713225" y="3140891"/>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17"/>
          <p:cNvSpPr txBox="1"/>
          <p:nvPr>
            <p:ph idx="14" type="subTitle"/>
          </p:nvPr>
        </p:nvSpPr>
        <p:spPr>
          <a:xfrm>
            <a:off x="3407700" y="3140891"/>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 name="Google Shape;173;p17"/>
          <p:cNvSpPr txBox="1"/>
          <p:nvPr>
            <p:ph idx="15" type="subTitle"/>
          </p:nvPr>
        </p:nvSpPr>
        <p:spPr>
          <a:xfrm>
            <a:off x="6102175" y="3140891"/>
            <a:ext cx="2328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4" name="Shape 174"/>
        <p:cNvGrpSpPr/>
        <p:nvPr/>
      </p:nvGrpSpPr>
      <p:grpSpPr>
        <a:xfrm>
          <a:off x="0" y="0"/>
          <a:ext cx="0" cy="0"/>
          <a:chOff x="0" y="0"/>
          <a:chExt cx="0" cy="0"/>
        </a:xfrm>
      </p:grpSpPr>
      <p:sp>
        <p:nvSpPr>
          <p:cNvPr id="175" name="Google Shape;175;p18"/>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18"/>
          <p:cNvGrpSpPr/>
          <p:nvPr/>
        </p:nvGrpSpPr>
        <p:grpSpPr>
          <a:xfrm>
            <a:off x="457200" y="457200"/>
            <a:ext cx="732000" cy="183000"/>
            <a:chOff x="731700" y="737600"/>
            <a:chExt cx="732000" cy="183000"/>
          </a:xfrm>
        </p:grpSpPr>
        <p:sp>
          <p:nvSpPr>
            <p:cNvPr id="177" name="Google Shape;177;p18"/>
            <p:cNvSpPr/>
            <p:nvPr/>
          </p:nvSpPr>
          <p:spPr>
            <a:xfrm>
              <a:off x="731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006200" y="7376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1280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8"/>
          <p:cNvSpPr txBox="1"/>
          <p:nvPr>
            <p:ph hasCustomPrompt="1" type="title"/>
          </p:nvPr>
        </p:nvSpPr>
        <p:spPr>
          <a:xfrm>
            <a:off x="3407575" y="539500"/>
            <a:ext cx="5023200" cy="822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18"/>
          <p:cNvSpPr txBox="1"/>
          <p:nvPr>
            <p:ph idx="1" type="subTitle"/>
          </p:nvPr>
        </p:nvSpPr>
        <p:spPr>
          <a:xfrm>
            <a:off x="3407575" y="1408176"/>
            <a:ext cx="5023200" cy="36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18"/>
          <p:cNvSpPr txBox="1"/>
          <p:nvPr>
            <p:ph hasCustomPrompt="1" idx="2" type="title"/>
          </p:nvPr>
        </p:nvSpPr>
        <p:spPr>
          <a:xfrm>
            <a:off x="3409200" y="1955717"/>
            <a:ext cx="5020200" cy="822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3" name="Google Shape;183;p18"/>
          <p:cNvSpPr txBox="1"/>
          <p:nvPr>
            <p:ph idx="3" type="subTitle"/>
          </p:nvPr>
        </p:nvSpPr>
        <p:spPr>
          <a:xfrm>
            <a:off x="3409200" y="2822083"/>
            <a:ext cx="5020200" cy="36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18"/>
          <p:cNvSpPr txBox="1"/>
          <p:nvPr>
            <p:ph hasCustomPrompt="1" idx="4" type="title"/>
          </p:nvPr>
        </p:nvSpPr>
        <p:spPr>
          <a:xfrm>
            <a:off x="3409200" y="3369898"/>
            <a:ext cx="5020200" cy="822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5" name="Google Shape;185;p18"/>
          <p:cNvSpPr txBox="1"/>
          <p:nvPr>
            <p:ph idx="5" type="subTitle"/>
          </p:nvPr>
        </p:nvSpPr>
        <p:spPr>
          <a:xfrm>
            <a:off x="3409200" y="4238296"/>
            <a:ext cx="5020200" cy="36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6" name="Shape 186"/>
        <p:cNvGrpSpPr/>
        <p:nvPr/>
      </p:nvGrpSpPr>
      <p:grpSpPr>
        <a:xfrm>
          <a:off x="0" y="0"/>
          <a:ext cx="0" cy="0"/>
          <a:chOff x="0" y="0"/>
          <a:chExt cx="0" cy="0"/>
        </a:xfrm>
      </p:grpSpPr>
      <p:sp>
        <p:nvSpPr>
          <p:cNvPr id="187" name="Google Shape;187;p19"/>
          <p:cNvSpPr txBox="1"/>
          <p:nvPr>
            <p:ph type="title"/>
          </p:nvPr>
        </p:nvSpPr>
        <p:spPr>
          <a:xfrm>
            <a:off x="713223" y="539500"/>
            <a:ext cx="3675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50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8" name="Google Shape;188;p19"/>
          <p:cNvSpPr txBox="1"/>
          <p:nvPr>
            <p:ph idx="1" type="subTitle"/>
          </p:nvPr>
        </p:nvSpPr>
        <p:spPr>
          <a:xfrm>
            <a:off x="713223" y="1545336"/>
            <a:ext cx="36759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9"/>
          <p:cNvSpPr txBox="1"/>
          <p:nvPr/>
        </p:nvSpPr>
        <p:spPr>
          <a:xfrm>
            <a:off x="713225" y="3419856"/>
            <a:ext cx="3675900" cy="7314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sp>
        <p:nvSpPr>
          <p:cNvPr id="190" name="Google Shape;190;p19"/>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1" name="Shape 191"/>
        <p:cNvGrpSpPr/>
        <p:nvPr/>
      </p:nvGrpSpPr>
      <p:grpSpPr>
        <a:xfrm>
          <a:off x="0" y="0"/>
          <a:ext cx="0" cy="0"/>
          <a:chOff x="0" y="0"/>
          <a:chExt cx="0" cy="0"/>
        </a:xfrm>
      </p:grpSpPr>
      <p:sp>
        <p:nvSpPr>
          <p:cNvPr id="192" name="Google Shape;192;p20"/>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0"/>
          <p:cNvGrpSpPr/>
          <p:nvPr/>
        </p:nvGrpSpPr>
        <p:grpSpPr>
          <a:xfrm>
            <a:off x="457200" y="457200"/>
            <a:ext cx="1830000" cy="183000"/>
            <a:chOff x="457200" y="457200"/>
            <a:chExt cx="1830000" cy="183000"/>
          </a:xfrm>
        </p:grpSpPr>
        <p:sp>
          <p:nvSpPr>
            <p:cNvPr id="194" name="Google Shape;194;p20"/>
            <p:cNvSpPr/>
            <p:nvPr/>
          </p:nvSpPr>
          <p:spPr>
            <a:xfrm>
              <a:off x="731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12807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555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2104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713225" y="2755585"/>
            <a:ext cx="3675900" cy="9144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1636775" y="743909"/>
            <a:ext cx="1828800" cy="1828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713225" y="4033891"/>
            <a:ext cx="36759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3"/>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457200" y="457200"/>
            <a:ext cx="732000" cy="183000"/>
            <a:chOff x="457200" y="457200"/>
            <a:chExt cx="732000" cy="183000"/>
          </a:xfrm>
        </p:grpSpPr>
        <p:sp>
          <p:nvSpPr>
            <p:cNvPr id="26" name="Google Shape;26;p3"/>
            <p:cNvSpPr/>
            <p:nvPr/>
          </p:nvSpPr>
          <p:spPr>
            <a:xfrm>
              <a:off x="731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57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201" name="Shape 201"/>
        <p:cNvGrpSpPr/>
        <p:nvPr/>
      </p:nvGrpSpPr>
      <p:grpSpPr>
        <a:xfrm>
          <a:off x="0" y="0"/>
          <a:ext cx="0" cy="0"/>
          <a:chOff x="0" y="0"/>
          <a:chExt cx="0" cy="0"/>
        </a:xfrm>
      </p:grpSpPr>
      <p:sp>
        <p:nvSpPr>
          <p:cNvPr id="202" name="Google Shape;202;p21"/>
          <p:cNvSpPr/>
          <p:nvPr/>
        </p:nvSpPr>
        <p:spPr>
          <a:xfrm flipH="1" rot="10800000">
            <a:off x="274200" y="274200"/>
            <a:ext cx="8595600" cy="4595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1"/>
          <p:cNvGrpSpPr/>
          <p:nvPr/>
        </p:nvGrpSpPr>
        <p:grpSpPr>
          <a:xfrm flipH="1" rot="10800000">
            <a:off x="457200" y="4503300"/>
            <a:ext cx="732000" cy="183000"/>
            <a:chOff x="731700" y="737600"/>
            <a:chExt cx="732000" cy="183000"/>
          </a:xfrm>
        </p:grpSpPr>
        <p:sp>
          <p:nvSpPr>
            <p:cNvPr id="204" name="Google Shape;204;p21"/>
            <p:cNvSpPr/>
            <p:nvPr/>
          </p:nvSpPr>
          <p:spPr>
            <a:xfrm>
              <a:off x="731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006200" y="7376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280700" y="7376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txBox="1"/>
          <p:nvPr>
            <p:ph type="title"/>
          </p:nvPr>
        </p:nvSpPr>
        <p:spPr>
          <a:xfrm>
            <a:off x="713225" y="539500"/>
            <a:ext cx="77175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400"/>
              <a:buNone/>
              <a:defRPr>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1" name="Google Shape;31;p4"/>
          <p:cNvSpPr txBox="1"/>
          <p:nvPr>
            <p:ph idx="1" type="body"/>
          </p:nvPr>
        </p:nvSpPr>
        <p:spPr>
          <a:xfrm>
            <a:off x="713225" y="1362700"/>
            <a:ext cx="7717500" cy="3657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dk1"/>
              </a:buClr>
              <a:buSzPts val="1800"/>
              <a:buFont typeface="Darker Grotesque SemiBold"/>
              <a:buChar char="●"/>
              <a:defRPr sz="1200">
                <a:solidFill>
                  <a:schemeClr val="dk1"/>
                </a:solidFill>
              </a:defRPr>
            </a:lvl1pPr>
            <a:lvl2pPr indent="-317500" lvl="1" marL="914400" rtl="0">
              <a:lnSpc>
                <a:spcPct val="115000"/>
              </a:lnSpc>
              <a:spcBef>
                <a:spcPts val="0"/>
              </a:spcBef>
              <a:spcAft>
                <a:spcPts val="0"/>
              </a:spcAft>
              <a:buClr>
                <a:schemeClr val="dk1"/>
              </a:buClr>
              <a:buSzPts val="1400"/>
              <a:buFont typeface="Darker Grotesque SemiBold"/>
              <a:buChar char="○"/>
              <a:defRPr>
                <a:solidFill>
                  <a:schemeClr val="dk1"/>
                </a:solidFill>
              </a:defRPr>
            </a:lvl2pPr>
            <a:lvl3pPr indent="-317500" lvl="2" marL="1371600" rtl="0">
              <a:lnSpc>
                <a:spcPct val="115000"/>
              </a:lnSpc>
              <a:spcBef>
                <a:spcPts val="0"/>
              </a:spcBef>
              <a:spcAft>
                <a:spcPts val="0"/>
              </a:spcAft>
              <a:buClr>
                <a:schemeClr val="dk1"/>
              </a:buClr>
              <a:buSzPts val="1400"/>
              <a:buFont typeface="Darker Grotesque SemiBold"/>
              <a:buChar char="■"/>
              <a:defRPr>
                <a:solidFill>
                  <a:schemeClr val="dk1"/>
                </a:solidFill>
              </a:defRPr>
            </a:lvl3pPr>
            <a:lvl4pPr indent="-317500" lvl="3" marL="1828800" rtl="0">
              <a:lnSpc>
                <a:spcPct val="115000"/>
              </a:lnSpc>
              <a:spcBef>
                <a:spcPts val="0"/>
              </a:spcBef>
              <a:spcAft>
                <a:spcPts val="0"/>
              </a:spcAft>
              <a:buClr>
                <a:schemeClr val="dk1"/>
              </a:buClr>
              <a:buSzPts val="1400"/>
              <a:buFont typeface="Darker Grotesque SemiBold"/>
              <a:buChar char="●"/>
              <a:defRPr>
                <a:solidFill>
                  <a:schemeClr val="dk1"/>
                </a:solidFill>
              </a:defRPr>
            </a:lvl4pPr>
            <a:lvl5pPr indent="-317500" lvl="4" marL="2286000" rtl="0">
              <a:lnSpc>
                <a:spcPct val="115000"/>
              </a:lnSpc>
              <a:spcBef>
                <a:spcPts val="0"/>
              </a:spcBef>
              <a:spcAft>
                <a:spcPts val="0"/>
              </a:spcAft>
              <a:buClr>
                <a:schemeClr val="dk1"/>
              </a:buClr>
              <a:buSzPts val="1400"/>
              <a:buFont typeface="Darker Grotesque SemiBold"/>
              <a:buChar char="○"/>
              <a:defRPr>
                <a:solidFill>
                  <a:schemeClr val="dk1"/>
                </a:solidFill>
              </a:defRPr>
            </a:lvl5pPr>
            <a:lvl6pPr indent="-317500" lvl="5" marL="2743200" rtl="0">
              <a:lnSpc>
                <a:spcPct val="115000"/>
              </a:lnSpc>
              <a:spcBef>
                <a:spcPts val="0"/>
              </a:spcBef>
              <a:spcAft>
                <a:spcPts val="0"/>
              </a:spcAft>
              <a:buClr>
                <a:schemeClr val="dk1"/>
              </a:buClr>
              <a:buSzPts val="1400"/>
              <a:buFont typeface="Darker Grotesque SemiBold"/>
              <a:buChar char="■"/>
              <a:defRPr>
                <a:solidFill>
                  <a:schemeClr val="dk1"/>
                </a:solidFill>
              </a:defRPr>
            </a:lvl6pPr>
            <a:lvl7pPr indent="-317500" lvl="6" marL="3200400" rtl="0">
              <a:lnSpc>
                <a:spcPct val="115000"/>
              </a:lnSpc>
              <a:spcBef>
                <a:spcPts val="0"/>
              </a:spcBef>
              <a:spcAft>
                <a:spcPts val="0"/>
              </a:spcAft>
              <a:buClr>
                <a:schemeClr val="dk1"/>
              </a:buClr>
              <a:buSzPts val="1400"/>
              <a:buFont typeface="Darker Grotesque SemiBold"/>
              <a:buChar char="●"/>
              <a:defRPr>
                <a:solidFill>
                  <a:schemeClr val="dk1"/>
                </a:solidFill>
              </a:defRPr>
            </a:lvl7pPr>
            <a:lvl8pPr indent="-317500" lvl="7" marL="3657600" rtl="0">
              <a:lnSpc>
                <a:spcPct val="115000"/>
              </a:lnSpc>
              <a:spcBef>
                <a:spcPts val="0"/>
              </a:spcBef>
              <a:spcAft>
                <a:spcPts val="0"/>
              </a:spcAft>
              <a:buClr>
                <a:schemeClr val="dk1"/>
              </a:buClr>
              <a:buSzPts val="1400"/>
              <a:buFont typeface="Darker Grotesque SemiBold"/>
              <a:buChar char="○"/>
              <a:defRPr>
                <a:solidFill>
                  <a:schemeClr val="dk1"/>
                </a:solidFill>
              </a:defRPr>
            </a:lvl8pPr>
            <a:lvl9pPr indent="-317500" lvl="8" marL="4114800" rtl="0">
              <a:lnSpc>
                <a:spcPct val="115000"/>
              </a:lnSpc>
              <a:spcBef>
                <a:spcPts val="0"/>
              </a:spcBef>
              <a:spcAft>
                <a:spcPts val="0"/>
              </a:spcAft>
              <a:buClr>
                <a:schemeClr val="dk1"/>
              </a:buClr>
              <a:buSzPts val="1400"/>
              <a:buFont typeface="Darker Grotesque SemiBold"/>
              <a:buChar char="■"/>
              <a:defRPr>
                <a:solidFill>
                  <a:schemeClr val="dk1"/>
                </a:solidFill>
              </a:defRPr>
            </a:lvl9pPr>
          </a:lstStyle>
          <a:p/>
        </p:txBody>
      </p:sp>
      <p:sp>
        <p:nvSpPr>
          <p:cNvPr id="32" name="Google Shape;32;p4"/>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4"/>
          <p:cNvGrpSpPr/>
          <p:nvPr/>
        </p:nvGrpSpPr>
        <p:grpSpPr>
          <a:xfrm>
            <a:off x="457200" y="457200"/>
            <a:ext cx="732000" cy="183000"/>
            <a:chOff x="457200" y="457200"/>
            <a:chExt cx="732000" cy="183000"/>
          </a:xfrm>
        </p:grpSpPr>
        <p:sp>
          <p:nvSpPr>
            <p:cNvPr id="34" name="Google Shape;34;p4"/>
            <p:cNvSpPr/>
            <p:nvPr/>
          </p:nvSpPr>
          <p:spPr>
            <a:xfrm>
              <a:off x="731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0062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idx="1" type="subTitle"/>
          </p:nvPr>
        </p:nvSpPr>
        <p:spPr>
          <a:xfrm>
            <a:off x="1645800" y="2754747"/>
            <a:ext cx="2743200" cy="457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txBox="1"/>
          <p:nvPr>
            <p:ph idx="2" type="subTitle"/>
          </p:nvPr>
        </p:nvSpPr>
        <p:spPr>
          <a:xfrm>
            <a:off x="4755000" y="2754747"/>
            <a:ext cx="2743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 name="Google Shape;41;p5"/>
          <p:cNvSpPr txBox="1"/>
          <p:nvPr>
            <p:ph idx="3" type="subTitle"/>
          </p:nvPr>
        </p:nvSpPr>
        <p:spPr>
          <a:xfrm>
            <a:off x="1645800" y="3211948"/>
            <a:ext cx="2743200" cy="12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 name="Google Shape;42;p5"/>
          <p:cNvSpPr txBox="1"/>
          <p:nvPr>
            <p:ph idx="4" type="subTitle"/>
          </p:nvPr>
        </p:nvSpPr>
        <p:spPr>
          <a:xfrm>
            <a:off x="4755000" y="3211948"/>
            <a:ext cx="2743200" cy="12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5"/>
          <p:cNvSpPr txBox="1"/>
          <p:nvPr>
            <p:ph type="title"/>
          </p:nvPr>
        </p:nvSpPr>
        <p:spPr>
          <a:xfrm>
            <a:off x="713225" y="539500"/>
            <a:ext cx="77175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44" name="Google Shape;44;p5"/>
          <p:cNvGrpSpPr/>
          <p:nvPr/>
        </p:nvGrpSpPr>
        <p:grpSpPr>
          <a:xfrm>
            <a:off x="457200" y="457200"/>
            <a:ext cx="457500" cy="183000"/>
            <a:chOff x="182700" y="457200"/>
            <a:chExt cx="457500" cy="183000"/>
          </a:xfrm>
        </p:grpSpPr>
        <p:sp>
          <p:nvSpPr>
            <p:cNvPr id="45" name="Google Shape;45;p5"/>
            <p:cNvSpPr/>
            <p:nvPr/>
          </p:nvSpPr>
          <p:spPr>
            <a:xfrm>
              <a:off x="457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82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713225" y="539500"/>
            <a:ext cx="77175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txBox="1"/>
          <p:nvPr>
            <p:ph type="title"/>
          </p:nvPr>
        </p:nvSpPr>
        <p:spPr>
          <a:xfrm>
            <a:off x="713225" y="539500"/>
            <a:ext cx="3675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2" name="Google Shape;52;p7"/>
          <p:cNvSpPr txBox="1"/>
          <p:nvPr>
            <p:ph idx="1" type="body"/>
          </p:nvPr>
        </p:nvSpPr>
        <p:spPr>
          <a:xfrm>
            <a:off x="713225" y="1362650"/>
            <a:ext cx="3675900" cy="3241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3" name="Google Shape;53;p7"/>
          <p:cNvSpPr/>
          <p:nvPr>
            <p:ph idx="2" type="pic"/>
          </p:nvPr>
        </p:nvSpPr>
        <p:spPr>
          <a:xfrm>
            <a:off x="4755000" y="1362700"/>
            <a:ext cx="3675900" cy="3054000"/>
          </a:xfrm>
          <a:prstGeom prst="rect">
            <a:avLst/>
          </a:prstGeom>
          <a:noFill/>
          <a:ln cap="flat" cmpd="sng" w="19050">
            <a:solidFill>
              <a:schemeClr val="dk1"/>
            </a:solidFill>
            <a:prstDash val="solid"/>
            <a:round/>
            <a:headEnd len="sm" w="sm" type="none"/>
            <a:tailEnd len="sm" w="sm" type="none"/>
          </a:ln>
        </p:spPr>
      </p:sp>
      <p:sp>
        <p:nvSpPr>
          <p:cNvPr id="54" name="Google Shape;54;p7"/>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8"/>
          <p:cNvGrpSpPr/>
          <p:nvPr/>
        </p:nvGrpSpPr>
        <p:grpSpPr>
          <a:xfrm>
            <a:off x="713248" y="539493"/>
            <a:ext cx="7717757" cy="4064408"/>
            <a:chOff x="549500" y="238125"/>
            <a:chExt cx="6512875" cy="5230225"/>
          </a:xfrm>
        </p:grpSpPr>
        <p:sp>
          <p:nvSpPr>
            <p:cNvPr id="58" name="Google Shape;58;p8"/>
            <p:cNvSpPr/>
            <p:nvPr/>
          </p:nvSpPr>
          <p:spPr>
            <a:xfrm>
              <a:off x="647975" y="2452371"/>
              <a:ext cx="4324100" cy="2910000"/>
            </a:xfrm>
            <a:custGeom>
              <a:rect b="b" l="l" r="r" t="t"/>
              <a:pathLst>
                <a:path extrusionOk="0" h="116400" w="172964">
                  <a:moveTo>
                    <a:pt x="172963" y="0"/>
                  </a:moveTo>
                  <a:lnTo>
                    <a:pt x="42822" y="65684"/>
                  </a:lnTo>
                  <a:lnTo>
                    <a:pt x="42822" y="65684"/>
                  </a:lnTo>
                  <a:lnTo>
                    <a:pt x="133553" y="13975"/>
                  </a:lnTo>
                  <a:lnTo>
                    <a:pt x="0" y="77502"/>
                  </a:lnTo>
                  <a:lnTo>
                    <a:pt x="0" y="116400"/>
                  </a:lnTo>
                  <a:lnTo>
                    <a:pt x="39054" y="116400"/>
                  </a:lnTo>
                  <a:lnTo>
                    <a:pt x="133305" y="32912"/>
                  </a:lnTo>
                  <a:lnTo>
                    <a:pt x="133305" y="32912"/>
                  </a:lnTo>
                  <a:lnTo>
                    <a:pt x="25762" y="100596"/>
                  </a:lnTo>
                  <a:lnTo>
                    <a:pt x="25762" y="100596"/>
                  </a:lnTo>
                  <a:lnTo>
                    <a:pt x="172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618500" y="2403521"/>
              <a:ext cx="3918125" cy="1105850"/>
            </a:xfrm>
            <a:custGeom>
              <a:rect b="b" l="l" r="r" t="t"/>
              <a:pathLst>
                <a:path extrusionOk="0" h="44234" w="156725">
                  <a:moveTo>
                    <a:pt x="156725" y="0"/>
                  </a:moveTo>
                  <a:lnTo>
                    <a:pt x="49197" y="19837"/>
                  </a:lnTo>
                  <a:lnTo>
                    <a:pt x="49197" y="19837"/>
                  </a:lnTo>
                  <a:lnTo>
                    <a:pt x="122340" y="1288"/>
                  </a:lnTo>
                  <a:lnTo>
                    <a:pt x="1" y="17883"/>
                  </a:lnTo>
                  <a:lnTo>
                    <a:pt x="1" y="44234"/>
                  </a:lnTo>
                  <a:lnTo>
                    <a:pt x="1" y="44234"/>
                  </a:lnTo>
                  <a:lnTo>
                    <a:pt x="107684" y="12113"/>
                  </a:lnTo>
                  <a:lnTo>
                    <a:pt x="107684" y="12113"/>
                  </a:lnTo>
                  <a:lnTo>
                    <a:pt x="44591" y="36370"/>
                  </a:lnTo>
                  <a:lnTo>
                    <a:pt x="156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3801450" y="2665621"/>
              <a:ext cx="1293525" cy="2544000"/>
            </a:xfrm>
            <a:custGeom>
              <a:rect b="b" l="l" r="r" t="t"/>
              <a:pathLst>
                <a:path extrusionOk="0" h="101760" w="51741">
                  <a:moveTo>
                    <a:pt x="48670" y="1"/>
                  </a:moveTo>
                  <a:lnTo>
                    <a:pt x="24180" y="62380"/>
                  </a:lnTo>
                  <a:lnTo>
                    <a:pt x="35145" y="26786"/>
                  </a:lnTo>
                  <a:lnTo>
                    <a:pt x="1" y="101759"/>
                  </a:lnTo>
                  <a:lnTo>
                    <a:pt x="48670" y="101759"/>
                  </a:lnTo>
                  <a:lnTo>
                    <a:pt x="47584" y="35068"/>
                  </a:lnTo>
                  <a:lnTo>
                    <a:pt x="51741" y="64257"/>
                  </a:lnTo>
                  <a:lnTo>
                    <a:pt x="48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549500" y="846346"/>
              <a:ext cx="3871200" cy="1254750"/>
            </a:xfrm>
            <a:custGeom>
              <a:rect b="b" l="l" r="r" t="t"/>
              <a:pathLst>
                <a:path extrusionOk="0" h="50190" w="154848">
                  <a:moveTo>
                    <a:pt x="3939" y="1"/>
                  </a:moveTo>
                  <a:lnTo>
                    <a:pt x="0" y="38837"/>
                  </a:lnTo>
                  <a:lnTo>
                    <a:pt x="100161" y="47057"/>
                  </a:lnTo>
                  <a:lnTo>
                    <a:pt x="45350" y="38402"/>
                  </a:lnTo>
                  <a:lnTo>
                    <a:pt x="154848" y="50190"/>
                  </a:lnTo>
                  <a:lnTo>
                    <a:pt x="77269" y="32555"/>
                  </a:lnTo>
                  <a:lnTo>
                    <a:pt x="127054" y="40279"/>
                  </a:lnTo>
                  <a:lnTo>
                    <a:pt x="39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3161675" y="447500"/>
              <a:ext cx="1942225" cy="1480025"/>
            </a:xfrm>
            <a:custGeom>
              <a:rect b="b" l="l" r="r" t="t"/>
              <a:pathLst>
                <a:path extrusionOk="0" h="59201" w="77689">
                  <a:moveTo>
                    <a:pt x="1" y="0"/>
                  </a:moveTo>
                  <a:lnTo>
                    <a:pt x="62505" y="50515"/>
                  </a:lnTo>
                  <a:lnTo>
                    <a:pt x="62505" y="50515"/>
                  </a:lnTo>
                  <a:lnTo>
                    <a:pt x="36293" y="19418"/>
                  </a:lnTo>
                  <a:lnTo>
                    <a:pt x="36293" y="19418"/>
                  </a:lnTo>
                  <a:lnTo>
                    <a:pt x="77440" y="59200"/>
                  </a:lnTo>
                  <a:lnTo>
                    <a:pt x="47724" y="9911"/>
                  </a:lnTo>
                  <a:lnTo>
                    <a:pt x="77688" y="49770"/>
                  </a:lnTo>
                  <a:lnTo>
                    <a:pt x="5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5455175" y="2417975"/>
              <a:ext cx="1607200" cy="3050375"/>
            </a:xfrm>
            <a:custGeom>
              <a:rect b="b" l="l" r="r" t="t"/>
              <a:pathLst>
                <a:path extrusionOk="0" h="122015" w="64288">
                  <a:moveTo>
                    <a:pt x="2140" y="1"/>
                  </a:moveTo>
                  <a:lnTo>
                    <a:pt x="24598" y="39550"/>
                  </a:lnTo>
                  <a:lnTo>
                    <a:pt x="0" y="6205"/>
                  </a:lnTo>
                  <a:lnTo>
                    <a:pt x="55928" y="122015"/>
                  </a:lnTo>
                  <a:lnTo>
                    <a:pt x="64287" y="53850"/>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5213225" y="238125"/>
              <a:ext cx="1825500" cy="1766175"/>
            </a:xfrm>
            <a:custGeom>
              <a:rect b="b" l="l" r="r" t="t"/>
              <a:pathLst>
                <a:path extrusionOk="0" h="70647" w="73020">
                  <a:moveTo>
                    <a:pt x="67188" y="0"/>
                  </a:moveTo>
                  <a:lnTo>
                    <a:pt x="11027" y="53973"/>
                  </a:lnTo>
                  <a:lnTo>
                    <a:pt x="36494" y="31965"/>
                  </a:lnTo>
                  <a:lnTo>
                    <a:pt x="0" y="70646"/>
                  </a:lnTo>
                  <a:lnTo>
                    <a:pt x="55757" y="33873"/>
                  </a:lnTo>
                  <a:lnTo>
                    <a:pt x="18565" y="64520"/>
                  </a:lnTo>
                  <a:lnTo>
                    <a:pt x="73019" y="36680"/>
                  </a:lnTo>
                  <a:lnTo>
                    <a:pt x="67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5319075" y="2068625"/>
              <a:ext cx="1663800" cy="677800"/>
            </a:xfrm>
            <a:custGeom>
              <a:rect b="b" l="l" r="r" t="t"/>
              <a:pathLst>
                <a:path extrusionOk="0" h="27112" w="66552">
                  <a:moveTo>
                    <a:pt x="16673" y="1"/>
                  </a:moveTo>
                  <a:lnTo>
                    <a:pt x="62039" y="13975"/>
                  </a:lnTo>
                  <a:lnTo>
                    <a:pt x="0" y="1660"/>
                  </a:lnTo>
                  <a:lnTo>
                    <a:pt x="66552" y="27112"/>
                  </a:lnTo>
                  <a:lnTo>
                    <a:pt x="66552" y="6980"/>
                  </a:lnTo>
                  <a:lnTo>
                    <a:pt x="166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8"/>
          <p:cNvGrpSpPr/>
          <p:nvPr/>
        </p:nvGrpSpPr>
        <p:grpSpPr>
          <a:xfrm>
            <a:off x="457200" y="457200"/>
            <a:ext cx="1830000" cy="183000"/>
            <a:chOff x="457200" y="457200"/>
            <a:chExt cx="1830000" cy="183000"/>
          </a:xfrm>
        </p:grpSpPr>
        <p:sp>
          <p:nvSpPr>
            <p:cNvPr id="67" name="Google Shape;67;p8"/>
            <p:cNvSpPr/>
            <p:nvPr/>
          </p:nvSpPr>
          <p:spPr>
            <a:xfrm>
              <a:off x="7317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457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1006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1280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1555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2104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8"/>
          <p:cNvSpPr txBox="1"/>
          <p:nvPr>
            <p:ph type="title"/>
          </p:nvPr>
        </p:nvSpPr>
        <p:spPr>
          <a:xfrm>
            <a:off x="1371600" y="1200150"/>
            <a:ext cx="6400800" cy="27432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txBox="1"/>
          <p:nvPr>
            <p:ph idx="1" type="subTitle"/>
          </p:nvPr>
        </p:nvSpPr>
        <p:spPr>
          <a:xfrm>
            <a:off x="1645800" y="1362700"/>
            <a:ext cx="2743200" cy="32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9"/>
          <p:cNvSpPr txBox="1"/>
          <p:nvPr>
            <p:ph type="title"/>
          </p:nvPr>
        </p:nvSpPr>
        <p:spPr>
          <a:xfrm>
            <a:off x="713225" y="539500"/>
            <a:ext cx="7718700" cy="640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dk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8" name="Google Shape;78;p9"/>
          <p:cNvSpPr txBox="1"/>
          <p:nvPr>
            <p:ph idx="2" type="subTitle"/>
          </p:nvPr>
        </p:nvSpPr>
        <p:spPr>
          <a:xfrm>
            <a:off x="4755000" y="1362700"/>
            <a:ext cx="2743200" cy="32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9"/>
          <p:cNvSpPr/>
          <p:nvPr/>
        </p:nvSpPr>
        <p:spPr>
          <a:xfrm>
            <a:off x="274200" y="274200"/>
            <a:ext cx="8595600" cy="459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9"/>
          <p:cNvGrpSpPr/>
          <p:nvPr/>
        </p:nvGrpSpPr>
        <p:grpSpPr>
          <a:xfrm>
            <a:off x="457200" y="457200"/>
            <a:ext cx="1830000" cy="183000"/>
            <a:chOff x="457200" y="457200"/>
            <a:chExt cx="1830000" cy="183000"/>
          </a:xfrm>
        </p:grpSpPr>
        <p:sp>
          <p:nvSpPr>
            <p:cNvPr id="81" name="Google Shape;81;p9"/>
            <p:cNvSpPr/>
            <p:nvPr/>
          </p:nvSpPr>
          <p:spPr>
            <a:xfrm>
              <a:off x="731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457200" y="457200"/>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1006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12807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18297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1555200" y="457200"/>
              <a:ext cx="183000" cy="18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2104200" y="457200"/>
              <a:ext cx="183000" cy="1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713225" y="539500"/>
            <a:ext cx="7717500" cy="548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400"/>
              <a:buNone/>
              <a:defRPr sz="2400">
                <a:solidFill>
                  <a:schemeClr val="dk1"/>
                </a:solidFill>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1pPr>
            <a:lvl2pPr lvl="1"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2pPr>
            <a:lvl3pPr lvl="2"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3pPr>
            <a:lvl4pPr lvl="3"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4pPr>
            <a:lvl5pPr lvl="4"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5pPr>
            <a:lvl6pPr lvl="5"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6pPr>
            <a:lvl7pPr lvl="6"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7pPr>
            <a:lvl8pPr lvl="7"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8pPr>
            <a:lvl9pPr lvl="8" rtl="0">
              <a:spcBef>
                <a:spcPts val="0"/>
              </a:spcBef>
              <a:spcAft>
                <a:spcPts val="0"/>
              </a:spcAft>
              <a:buClr>
                <a:schemeClr val="dk1"/>
              </a:buClr>
              <a:buSzPts val="3400"/>
              <a:buFont typeface="Aldrich"/>
              <a:buNone/>
              <a:defRPr b="1" sz="3400">
                <a:solidFill>
                  <a:schemeClr val="dk1"/>
                </a:solidFill>
                <a:latin typeface="Aldrich"/>
                <a:ea typeface="Aldrich"/>
                <a:cs typeface="Aldrich"/>
                <a:sym typeface="Aldrich"/>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www.youtube.com/watch?v=nW-NiGp1gys" TargetMode="Externa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sfy.ru/?script=galaxy_quest" TargetMode="External"/><Relationship Id="rId4" Type="http://schemas.openxmlformats.org/officeDocument/2006/relationships/hyperlink" Target="https://treknews.net/2022/06/09/review-star-trek-strange-new-worlds-106-lift-us-where-suffering-cannot-reach/" TargetMode="External"/><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_zSpueUqvcs"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22"/>
          <p:cNvGrpSpPr/>
          <p:nvPr/>
        </p:nvGrpSpPr>
        <p:grpSpPr>
          <a:xfrm rot="5400000">
            <a:off x="4561284" y="726634"/>
            <a:ext cx="4055567" cy="3681303"/>
            <a:chOff x="549500" y="238125"/>
            <a:chExt cx="6512875" cy="5238797"/>
          </a:xfrm>
        </p:grpSpPr>
        <p:sp>
          <p:nvSpPr>
            <p:cNvPr id="212" name="Google Shape;212;p22"/>
            <p:cNvSpPr/>
            <p:nvPr/>
          </p:nvSpPr>
          <p:spPr>
            <a:xfrm>
              <a:off x="647975" y="2158200"/>
              <a:ext cx="4324100" cy="2910000"/>
            </a:xfrm>
            <a:custGeom>
              <a:rect b="b" l="l" r="r" t="t"/>
              <a:pathLst>
                <a:path extrusionOk="0" h="116400" w="172964">
                  <a:moveTo>
                    <a:pt x="172963" y="0"/>
                  </a:moveTo>
                  <a:lnTo>
                    <a:pt x="42822" y="65684"/>
                  </a:lnTo>
                  <a:lnTo>
                    <a:pt x="42822" y="65684"/>
                  </a:lnTo>
                  <a:lnTo>
                    <a:pt x="133553" y="13975"/>
                  </a:lnTo>
                  <a:lnTo>
                    <a:pt x="0" y="77502"/>
                  </a:lnTo>
                  <a:lnTo>
                    <a:pt x="0" y="116400"/>
                  </a:lnTo>
                  <a:lnTo>
                    <a:pt x="39054" y="116400"/>
                  </a:lnTo>
                  <a:lnTo>
                    <a:pt x="133305" y="32912"/>
                  </a:lnTo>
                  <a:lnTo>
                    <a:pt x="133305" y="32912"/>
                  </a:lnTo>
                  <a:lnTo>
                    <a:pt x="25762" y="100596"/>
                  </a:lnTo>
                  <a:lnTo>
                    <a:pt x="25762" y="100596"/>
                  </a:lnTo>
                  <a:lnTo>
                    <a:pt x="172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18500" y="2109350"/>
              <a:ext cx="3918125" cy="1105850"/>
            </a:xfrm>
            <a:custGeom>
              <a:rect b="b" l="l" r="r" t="t"/>
              <a:pathLst>
                <a:path extrusionOk="0" h="44234" w="156725">
                  <a:moveTo>
                    <a:pt x="156725" y="0"/>
                  </a:moveTo>
                  <a:lnTo>
                    <a:pt x="49197" y="19837"/>
                  </a:lnTo>
                  <a:lnTo>
                    <a:pt x="49197" y="19837"/>
                  </a:lnTo>
                  <a:lnTo>
                    <a:pt x="122340" y="1288"/>
                  </a:lnTo>
                  <a:lnTo>
                    <a:pt x="1" y="17883"/>
                  </a:lnTo>
                  <a:lnTo>
                    <a:pt x="1" y="44234"/>
                  </a:lnTo>
                  <a:lnTo>
                    <a:pt x="1" y="44234"/>
                  </a:lnTo>
                  <a:lnTo>
                    <a:pt x="107684" y="12113"/>
                  </a:lnTo>
                  <a:lnTo>
                    <a:pt x="107684" y="12113"/>
                  </a:lnTo>
                  <a:lnTo>
                    <a:pt x="44591" y="36370"/>
                  </a:lnTo>
                  <a:lnTo>
                    <a:pt x="156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3801465" y="2371462"/>
              <a:ext cx="1293525" cy="3105461"/>
            </a:xfrm>
            <a:custGeom>
              <a:rect b="b" l="l" r="r" t="t"/>
              <a:pathLst>
                <a:path extrusionOk="0" h="101760" w="51741">
                  <a:moveTo>
                    <a:pt x="48670" y="1"/>
                  </a:moveTo>
                  <a:lnTo>
                    <a:pt x="24180" y="62380"/>
                  </a:lnTo>
                  <a:lnTo>
                    <a:pt x="35145" y="26786"/>
                  </a:lnTo>
                  <a:lnTo>
                    <a:pt x="1" y="101759"/>
                  </a:lnTo>
                  <a:lnTo>
                    <a:pt x="48670" y="101759"/>
                  </a:lnTo>
                  <a:lnTo>
                    <a:pt x="47584" y="35068"/>
                  </a:lnTo>
                  <a:lnTo>
                    <a:pt x="51741" y="64257"/>
                  </a:lnTo>
                  <a:lnTo>
                    <a:pt x="48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549500" y="552175"/>
              <a:ext cx="3871200" cy="1254750"/>
            </a:xfrm>
            <a:custGeom>
              <a:rect b="b" l="l" r="r" t="t"/>
              <a:pathLst>
                <a:path extrusionOk="0" h="50190" w="154848">
                  <a:moveTo>
                    <a:pt x="3939" y="1"/>
                  </a:moveTo>
                  <a:lnTo>
                    <a:pt x="0" y="38837"/>
                  </a:lnTo>
                  <a:lnTo>
                    <a:pt x="100161" y="47057"/>
                  </a:lnTo>
                  <a:lnTo>
                    <a:pt x="45350" y="38402"/>
                  </a:lnTo>
                  <a:lnTo>
                    <a:pt x="154848" y="50190"/>
                  </a:lnTo>
                  <a:lnTo>
                    <a:pt x="77269" y="32555"/>
                  </a:lnTo>
                  <a:lnTo>
                    <a:pt x="127054" y="40279"/>
                  </a:lnTo>
                  <a:lnTo>
                    <a:pt x="39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3161675" y="447500"/>
              <a:ext cx="1942225" cy="1480025"/>
            </a:xfrm>
            <a:custGeom>
              <a:rect b="b" l="l" r="r" t="t"/>
              <a:pathLst>
                <a:path extrusionOk="0" h="59201" w="77689">
                  <a:moveTo>
                    <a:pt x="1" y="0"/>
                  </a:moveTo>
                  <a:lnTo>
                    <a:pt x="62505" y="50515"/>
                  </a:lnTo>
                  <a:lnTo>
                    <a:pt x="62505" y="50515"/>
                  </a:lnTo>
                  <a:lnTo>
                    <a:pt x="36293" y="19418"/>
                  </a:lnTo>
                  <a:lnTo>
                    <a:pt x="36293" y="19418"/>
                  </a:lnTo>
                  <a:lnTo>
                    <a:pt x="77440" y="59200"/>
                  </a:lnTo>
                  <a:lnTo>
                    <a:pt x="47724" y="9911"/>
                  </a:lnTo>
                  <a:lnTo>
                    <a:pt x="77688" y="49770"/>
                  </a:lnTo>
                  <a:lnTo>
                    <a:pt x="5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5455175" y="2417975"/>
              <a:ext cx="1607200" cy="3050375"/>
            </a:xfrm>
            <a:custGeom>
              <a:rect b="b" l="l" r="r" t="t"/>
              <a:pathLst>
                <a:path extrusionOk="0" h="122015" w="64288">
                  <a:moveTo>
                    <a:pt x="2140" y="1"/>
                  </a:moveTo>
                  <a:lnTo>
                    <a:pt x="24598" y="39550"/>
                  </a:lnTo>
                  <a:lnTo>
                    <a:pt x="0" y="6205"/>
                  </a:lnTo>
                  <a:lnTo>
                    <a:pt x="55928" y="122015"/>
                  </a:lnTo>
                  <a:lnTo>
                    <a:pt x="64287" y="53850"/>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5213225" y="238125"/>
              <a:ext cx="1825500" cy="1766175"/>
            </a:xfrm>
            <a:custGeom>
              <a:rect b="b" l="l" r="r" t="t"/>
              <a:pathLst>
                <a:path extrusionOk="0" h="70647" w="73020">
                  <a:moveTo>
                    <a:pt x="67188" y="0"/>
                  </a:moveTo>
                  <a:lnTo>
                    <a:pt x="11027" y="53973"/>
                  </a:lnTo>
                  <a:lnTo>
                    <a:pt x="36494" y="31965"/>
                  </a:lnTo>
                  <a:lnTo>
                    <a:pt x="0" y="70646"/>
                  </a:lnTo>
                  <a:lnTo>
                    <a:pt x="55757" y="33873"/>
                  </a:lnTo>
                  <a:lnTo>
                    <a:pt x="18565" y="64520"/>
                  </a:lnTo>
                  <a:lnTo>
                    <a:pt x="73019" y="36680"/>
                  </a:lnTo>
                  <a:lnTo>
                    <a:pt x="67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5319075" y="2068625"/>
              <a:ext cx="1663800" cy="677800"/>
            </a:xfrm>
            <a:custGeom>
              <a:rect b="b" l="l" r="r" t="t"/>
              <a:pathLst>
                <a:path extrusionOk="0" h="27112" w="66552">
                  <a:moveTo>
                    <a:pt x="16673" y="1"/>
                  </a:moveTo>
                  <a:lnTo>
                    <a:pt x="62039" y="13975"/>
                  </a:lnTo>
                  <a:lnTo>
                    <a:pt x="0" y="1660"/>
                  </a:lnTo>
                  <a:lnTo>
                    <a:pt x="66552" y="27112"/>
                  </a:lnTo>
                  <a:lnTo>
                    <a:pt x="66552" y="6980"/>
                  </a:lnTo>
                  <a:lnTo>
                    <a:pt x="166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2"/>
          <p:cNvSpPr txBox="1"/>
          <p:nvPr>
            <p:ph type="ctrTitle"/>
          </p:nvPr>
        </p:nvSpPr>
        <p:spPr>
          <a:xfrm>
            <a:off x="713225" y="1199023"/>
            <a:ext cx="3675900" cy="20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500">
                <a:solidFill>
                  <a:schemeClr val="lt2"/>
                </a:solidFill>
              </a:rPr>
              <a:t>Galaxy</a:t>
            </a:r>
            <a:r>
              <a:rPr lang="en" sz="5500">
                <a:solidFill>
                  <a:schemeClr val="lt2"/>
                </a:solidFill>
              </a:rPr>
              <a:t> Quest</a:t>
            </a:r>
            <a:endParaRPr sz="4000">
              <a:solidFill>
                <a:schemeClr val="dk1"/>
              </a:solidFill>
            </a:endParaRPr>
          </a:p>
        </p:txBody>
      </p:sp>
      <p:sp>
        <p:nvSpPr>
          <p:cNvPr id="221" name="Google Shape;221;p22"/>
          <p:cNvSpPr txBox="1"/>
          <p:nvPr>
            <p:ph idx="1" type="subTitle"/>
          </p:nvPr>
        </p:nvSpPr>
        <p:spPr>
          <a:xfrm>
            <a:off x="713225" y="3684827"/>
            <a:ext cx="3675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A </a:t>
            </a:r>
            <a:r>
              <a:rPr lang="en"/>
              <a:t>bottom</a:t>
            </a:r>
            <a:r>
              <a:rPr lang="en"/>
              <a:t> up approach by Vi Conrad</a:t>
            </a:r>
            <a:endParaRPr/>
          </a:p>
          <a:p>
            <a:pPr indent="0" lvl="0" marL="0" rtl="0" algn="l">
              <a:spcBef>
                <a:spcPts val="0"/>
              </a:spcBef>
              <a:spcAft>
                <a:spcPts val="0"/>
              </a:spcAft>
              <a:buClr>
                <a:schemeClr val="accent2"/>
              </a:buClr>
              <a:buSzPts val="1100"/>
              <a:buFont typeface="Arial"/>
              <a:buNone/>
            </a:pPr>
            <a:r>
              <a:rPr lang="en"/>
              <a:t>Never give up. Never Surrender.</a:t>
            </a:r>
            <a:endParaRPr/>
          </a:p>
        </p:txBody>
      </p:sp>
      <p:sp>
        <p:nvSpPr>
          <p:cNvPr id="222" name="Google Shape;222;p22"/>
          <p:cNvSpPr/>
          <p:nvPr/>
        </p:nvSpPr>
        <p:spPr>
          <a:xfrm>
            <a:off x="837150" y="1908725"/>
            <a:ext cx="4373325" cy="1520275"/>
          </a:xfrm>
          <a:custGeom>
            <a:rect b="b" l="l" r="r" t="t"/>
            <a:pathLst>
              <a:path extrusionOk="0" h="60811" w="174933">
                <a:moveTo>
                  <a:pt x="0" y="60811"/>
                </a:moveTo>
                <a:lnTo>
                  <a:pt x="113643" y="60696"/>
                </a:lnTo>
                <a:lnTo>
                  <a:pt x="174933" y="0"/>
                </a:lnTo>
              </a:path>
            </a:pathLst>
          </a:custGeom>
          <a:noFill/>
          <a:ln cap="flat" cmpd="sng" w="19050">
            <a:solidFill>
              <a:schemeClr val="lt2"/>
            </a:solidFill>
            <a:prstDash val="solid"/>
            <a:round/>
            <a:headEnd len="med" w="med" type="diamond"/>
            <a:tailEnd len="med" w="med" type="diamond"/>
          </a:ln>
        </p:spPr>
      </p:sp>
      <p:grpSp>
        <p:nvGrpSpPr>
          <p:cNvPr id="223" name="Google Shape;223;p22"/>
          <p:cNvGrpSpPr/>
          <p:nvPr/>
        </p:nvGrpSpPr>
        <p:grpSpPr>
          <a:xfrm>
            <a:off x="4926912" y="639216"/>
            <a:ext cx="3332053" cy="3865068"/>
            <a:chOff x="4926912" y="639216"/>
            <a:chExt cx="3332053" cy="3865068"/>
          </a:xfrm>
        </p:grpSpPr>
        <p:grpSp>
          <p:nvGrpSpPr>
            <p:cNvPr id="224" name="Google Shape;224;p22"/>
            <p:cNvGrpSpPr/>
            <p:nvPr/>
          </p:nvGrpSpPr>
          <p:grpSpPr>
            <a:xfrm>
              <a:off x="4926912" y="639216"/>
              <a:ext cx="2683074" cy="3331948"/>
              <a:chOff x="4926912" y="639216"/>
              <a:chExt cx="2683074" cy="3331948"/>
            </a:xfrm>
          </p:grpSpPr>
          <p:sp>
            <p:nvSpPr>
              <p:cNvPr id="225" name="Google Shape;225;p22"/>
              <p:cNvSpPr/>
              <p:nvPr/>
            </p:nvSpPr>
            <p:spPr>
              <a:xfrm>
                <a:off x="4926912" y="2869318"/>
                <a:ext cx="2683074" cy="1101846"/>
              </a:xfrm>
              <a:custGeom>
                <a:rect b="b" l="l" r="r" t="t"/>
                <a:pathLst>
                  <a:path extrusionOk="0" h="10396" w="25315">
                    <a:moveTo>
                      <a:pt x="1" y="2904"/>
                    </a:moveTo>
                    <a:cubicBezTo>
                      <a:pt x="8273" y="58"/>
                      <a:pt x="16702" y="0"/>
                      <a:pt x="25315" y="3568"/>
                    </a:cubicBezTo>
                    <a:cubicBezTo>
                      <a:pt x="22502" y="7716"/>
                      <a:pt x="17980" y="10396"/>
                      <a:pt x="12869" y="10396"/>
                    </a:cubicBezTo>
                    <a:cubicBezTo>
                      <a:pt x="7501" y="10396"/>
                      <a:pt x="2772" y="7426"/>
                      <a:pt x="1" y="29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5212762" y="2936621"/>
                <a:ext cx="2179103" cy="728558"/>
              </a:xfrm>
              <a:custGeom>
                <a:rect b="b" l="l" r="r" t="t"/>
                <a:pathLst>
                  <a:path extrusionOk="0" h="6874" w="20560">
                    <a:moveTo>
                      <a:pt x="9670" y="0"/>
                    </a:moveTo>
                    <a:cubicBezTo>
                      <a:pt x="6409" y="0"/>
                      <a:pt x="3187" y="480"/>
                      <a:pt x="0" y="1389"/>
                    </a:cubicBezTo>
                    <a:lnTo>
                      <a:pt x="0" y="1547"/>
                    </a:lnTo>
                    <a:cubicBezTo>
                      <a:pt x="81" y="4548"/>
                      <a:pt x="4475" y="6873"/>
                      <a:pt x="9919" y="6873"/>
                    </a:cubicBezTo>
                    <a:cubicBezTo>
                      <a:pt x="10105" y="6873"/>
                      <a:pt x="10291" y="6871"/>
                      <a:pt x="10479" y="6865"/>
                    </a:cubicBezTo>
                    <a:cubicBezTo>
                      <a:pt x="15665" y="6724"/>
                      <a:pt x="19904" y="4526"/>
                      <a:pt x="20560" y="1804"/>
                    </a:cubicBezTo>
                    <a:cubicBezTo>
                      <a:pt x="16881" y="579"/>
                      <a:pt x="13252" y="0"/>
                      <a:pt x="9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5867027" y="2879811"/>
                <a:ext cx="781870" cy="704499"/>
              </a:xfrm>
              <a:custGeom>
                <a:rect b="b" l="l" r="r" t="t"/>
                <a:pathLst>
                  <a:path extrusionOk="0" h="6647" w="7377">
                    <a:moveTo>
                      <a:pt x="7376" y="2523"/>
                    </a:moveTo>
                    <a:cubicBezTo>
                      <a:pt x="7376" y="3917"/>
                      <a:pt x="3684" y="6646"/>
                      <a:pt x="3684" y="6646"/>
                    </a:cubicBezTo>
                    <a:cubicBezTo>
                      <a:pt x="3684" y="6646"/>
                      <a:pt x="0" y="3917"/>
                      <a:pt x="0" y="2523"/>
                    </a:cubicBezTo>
                    <a:cubicBezTo>
                      <a:pt x="0" y="1129"/>
                      <a:pt x="1651" y="1"/>
                      <a:pt x="3692" y="1"/>
                    </a:cubicBezTo>
                    <a:cubicBezTo>
                      <a:pt x="5725" y="1"/>
                      <a:pt x="7376" y="1129"/>
                      <a:pt x="7376" y="25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5757117" y="2465608"/>
                <a:ext cx="1035922" cy="992891"/>
              </a:xfrm>
              <a:custGeom>
                <a:rect b="b" l="l" r="r" t="t"/>
                <a:pathLst>
                  <a:path extrusionOk="0" h="9368" w="9774">
                    <a:moveTo>
                      <a:pt x="0" y="4282"/>
                    </a:moveTo>
                    <a:cubicBezTo>
                      <a:pt x="8" y="5103"/>
                      <a:pt x="274" y="5900"/>
                      <a:pt x="755" y="6564"/>
                    </a:cubicBezTo>
                    <a:cubicBezTo>
                      <a:pt x="2722" y="9368"/>
                      <a:pt x="6961" y="9368"/>
                      <a:pt x="8928" y="6564"/>
                    </a:cubicBezTo>
                    <a:cubicBezTo>
                      <a:pt x="9417" y="5908"/>
                      <a:pt x="9683" y="5120"/>
                      <a:pt x="9691" y="4307"/>
                    </a:cubicBezTo>
                    <a:lnTo>
                      <a:pt x="9774" y="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5757117" y="2511395"/>
                <a:ext cx="1038572" cy="590986"/>
              </a:xfrm>
              <a:custGeom>
                <a:rect b="b" l="l" r="r" t="t"/>
                <a:pathLst>
                  <a:path extrusionOk="0" h="5576" w="9799">
                    <a:moveTo>
                      <a:pt x="4862" y="5576"/>
                    </a:moveTo>
                    <a:cubicBezTo>
                      <a:pt x="8579" y="5576"/>
                      <a:pt x="9483" y="2713"/>
                      <a:pt x="9799" y="1900"/>
                    </a:cubicBezTo>
                    <a:lnTo>
                      <a:pt x="9799" y="1709"/>
                    </a:lnTo>
                    <a:lnTo>
                      <a:pt x="8106" y="2182"/>
                    </a:lnTo>
                    <a:cubicBezTo>
                      <a:pt x="7185" y="2929"/>
                      <a:pt x="6131" y="3352"/>
                      <a:pt x="5020" y="3352"/>
                    </a:cubicBezTo>
                    <a:cubicBezTo>
                      <a:pt x="3062" y="3352"/>
                      <a:pt x="1303" y="2050"/>
                      <a:pt x="125" y="0"/>
                    </a:cubicBezTo>
                    <a:cubicBezTo>
                      <a:pt x="67" y="50"/>
                      <a:pt x="25" y="108"/>
                      <a:pt x="0" y="174"/>
                    </a:cubicBezTo>
                    <a:lnTo>
                      <a:pt x="0" y="1195"/>
                    </a:lnTo>
                    <a:cubicBezTo>
                      <a:pt x="498" y="3833"/>
                      <a:pt x="1137" y="5576"/>
                      <a:pt x="4862" y="557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5573333" y="639216"/>
                <a:ext cx="1473014" cy="2227539"/>
              </a:xfrm>
              <a:custGeom>
                <a:rect b="b" l="l" r="r" t="t"/>
                <a:pathLst>
                  <a:path extrusionOk="0" h="21017" w="13898">
                    <a:moveTo>
                      <a:pt x="0" y="7053"/>
                    </a:moveTo>
                    <a:cubicBezTo>
                      <a:pt x="0" y="3153"/>
                      <a:pt x="3111" y="0"/>
                      <a:pt x="6953" y="0"/>
                    </a:cubicBezTo>
                    <a:cubicBezTo>
                      <a:pt x="10786" y="0"/>
                      <a:pt x="13897" y="3153"/>
                      <a:pt x="13897" y="7053"/>
                    </a:cubicBezTo>
                    <a:cubicBezTo>
                      <a:pt x="13897" y="8173"/>
                      <a:pt x="13632" y="9276"/>
                      <a:pt x="13126" y="10280"/>
                    </a:cubicBezTo>
                    <a:cubicBezTo>
                      <a:pt x="13159" y="10678"/>
                      <a:pt x="13184" y="11085"/>
                      <a:pt x="13184" y="11491"/>
                    </a:cubicBezTo>
                    <a:cubicBezTo>
                      <a:pt x="13184" y="16752"/>
                      <a:pt x="10305" y="21016"/>
                      <a:pt x="6754" y="21016"/>
                    </a:cubicBezTo>
                    <a:cubicBezTo>
                      <a:pt x="3203" y="21016"/>
                      <a:pt x="324" y="16752"/>
                      <a:pt x="324" y="11491"/>
                    </a:cubicBezTo>
                    <a:cubicBezTo>
                      <a:pt x="324" y="10844"/>
                      <a:pt x="365" y="10197"/>
                      <a:pt x="456" y="9558"/>
                    </a:cubicBezTo>
                    <a:cubicBezTo>
                      <a:pt x="149" y="8753"/>
                      <a:pt x="0" y="7907"/>
                      <a:pt x="0" y="70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6092993" y="2286276"/>
                <a:ext cx="434549" cy="51086"/>
              </a:xfrm>
              <a:custGeom>
                <a:rect b="b" l="l" r="r" t="t"/>
                <a:pathLst>
                  <a:path extrusionOk="0" h="482" w="4100">
                    <a:moveTo>
                      <a:pt x="664" y="166"/>
                    </a:moveTo>
                    <a:cubicBezTo>
                      <a:pt x="1029" y="92"/>
                      <a:pt x="1535" y="0"/>
                      <a:pt x="2075" y="83"/>
                    </a:cubicBezTo>
                    <a:cubicBezTo>
                      <a:pt x="2531" y="25"/>
                      <a:pt x="3004" y="50"/>
                      <a:pt x="3452" y="166"/>
                    </a:cubicBezTo>
                    <a:cubicBezTo>
                      <a:pt x="3676" y="233"/>
                      <a:pt x="3892" y="316"/>
                      <a:pt x="4099" y="423"/>
                    </a:cubicBezTo>
                    <a:cubicBezTo>
                      <a:pt x="4024" y="457"/>
                      <a:pt x="3950" y="473"/>
                      <a:pt x="3867" y="473"/>
                    </a:cubicBezTo>
                    <a:cubicBezTo>
                      <a:pt x="3709" y="465"/>
                      <a:pt x="3552" y="440"/>
                      <a:pt x="3402" y="407"/>
                    </a:cubicBezTo>
                    <a:cubicBezTo>
                      <a:pt x="2979" y="291"/>
                      <a:pt x="2531" y="266"/>
                      <a:pt x="2091" y="324"/>
                    </a:cubicBezTo>
                    <a:lnTo>
                      <a:pt x="2091" y="324"/>
                    </a:lnTo>
                    <a:lnTo>
                      <a:pt x="2075" y="324"/>
                    </a:lnTo>
                    <a:lnTo>
                      <a:pt x="2050" y="324"/>
                    </a:lnTo>
                    <a:lnTo>
                      <a:pt x="2050" y="324"/>
                    </a:lnTo>
                    <a:cubicBezTo>
                      <a:pt x="1544" y="241"/>
                      <a:pt x="1087" y="332"/>
                      <a:pt x="714" y="407"/>
                    </a:cubicBezTo>
                    <a:cubicBezTo>
                      <a:pt x="556" y="440"/>
                      <a:pt x="390" y="465"/>
                      <a:pt x="233" y="473"/>
                    </a:cubicBezTo>
                    <a:cubicBezTo>
                      <a:pt x="150" y="481"/>
                      <a:pt x="67" y="457"/>
                      <a:pt x="1" y="415"/>
                    </a:cubicBezTo>
                    <a:cubicBezTo>
                      <a:pt x="216" y="316"/>
                      <a:pt x="440" y="233"/>
                      <a:pt x="664" y="16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6182659" y="2378592"/>
                <a:ext cx="254264" cy="58081"/>
              </a:xfrm>
              <a:custGeom>
                <a:rect b="b" l="l" r="r" t="t"/>
                <a:pathLst>
                  <a:path extrusionOk="0" h="548" w="2399">
                    <a:moveTo>
                      <a:pt x="913" y="548"/>
                    </a:moveTo>
                    <a:cubicBezTo>
                      <a:pt x="1005" y="548"/>
                      <a:pt x="1096" y="548"/>
                      <a:pt x="1204" y="540"/>
                    </a:cubicBezTo>
                    <a:cubicBezTo>
                      <a:pt x="1303" y="523"/>
                      <a:pt x="1403" y="548"/>
                      <a:pt x="1494" y="548"/>
                    </a:cubicBezTo>
                    <a:cubicBezTo>
                      <a:pt x="2332" y="548"/>
                      <a:pt x="2399" y="0"/>
                      <a:pt x="2399" y="0"/>
                    </a:cubicBezTo>
                    <a:cubicBezTo>
                      <a:pt x="2349" y="158"/>
                      <a:pt x="2075" y="307"/>
                      <a:pt x="1494" y="307"/>
                    </a:cubicBezTo>
                    <a:cubicBezTo>
                      <a:pt x="1403" y="307"/>
                      <a:pt x="1312" y="307"/>
                      <a:pt x="1212" y="299"/>
                    </a:cubicBezTo>
                    <a:lnTo>
                      <a:pt x="1196" y="299"/>
                    </a:lnTo>
                    <a:cubicBezTo>
                      <a:pt x="1088" y="299"/>
                      <a:pt x="1005" y="307"/>
                      <a:pt x="922" y="307"/>
                    </a:cubicBezTo>
                    <a:cubicBezTo>
                      <a:pt x="333" y="307"/>
                      <a:pt x="59" y="158"/>
                      <a:pt x="1" y="0"/>
                    </a:cubicBezTo>
                    <a:cubicBezTo>
                      <a:pt x="1" y="0"/>
                      <a:pt x="75" y="548"/>
                      <a:pt x="913" y="5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6132527" y="2051512"/>
                <a:ext cx="324640" cy="90619"/>
              </a:xfrm>
              <a:custGeom>
                <a:rect b="b" l="l" r="r" t="t"/>
                <a:pathLst>
                  <a:path extrusionOk="0" h="855" w="3063">
                    <a:moveTo>
                      <a:pt x="1519" y="855"/>
                    </a:moveTo>
                    <a:cubicBezTo>
                      <a:pt x="1154" y="838"/>
                      <a:pt x="789" y="448"/>
                      <a:pt x="9" y="448"/>
                    </a:cubicBezTo>
                    <a:cubicBezTo>
                      <a:pt x="9" y="448"/>
                      <a:pt x="1" y="0"/>
                      <a:pt x="515" y="0"/>
                    </a:cubicBezTo>
                    <a:cubicBezTo>
                      <a:pt x="1030" y="0"/>
                      <a:pt x="1030" y="315"/>
                      <a:pt x="1536" y="315"/>
                    </a:cubicBezTo>
                    <a:cubicBezTo>
                      <a:pt x="2034" y="324"/>
                      <a:pt x="2042" y="0"/>
                      <a:pt x="2548" y="0"/>
                    </a:cubicBezTo>
                    <a:cubicBezTo>
                      <a:pt x="3062" y="0"/>
                      <a:pt x="3054" y="448"/>
                      <a:pt x="3054" y="448"/>
                    </a:cubicBezTo>
                    <a:cubicBezTo>
                      <a:pt x="2274" y="448"/>
                      <a:pt x="1917" y="838"/>
                      <a:pt x="1544" y="855"/>
                    </a:cubicBezTo>
                    <a:lnTo>
                      <a:pt x="1544" y="85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6357646" y="2078751"/>
                <a:ext cx="68786" cy="41441"/>
              </a:xfrm>
              <a:custGeom>
                <a:rect b="b" l="l" r="r" t="t"/>
                <a:pathLst>
                  <a:path extrusionOk="0" h="391" w="649">
                    <a:moveTo>
                      <a:pt x="648" y="208"/>
                    </a:moveTo>
                    <a:cubicBezTo>
                      <a:pt x="648" y="208"/>
                      <a:pt x="631" y="0"/>
                      <a:pt x="457" y="0"/>
                    </a:cubicBezTo>
                    <a:cubicBezTo>
                      <a:pt x="283" y="0"/>
                      <a:pt x="1" y="390"/>
                      <a:pt x="1" y="390"/>
                    </a:cubicBezTo>
                    <a:cubicBezTo>
                      <a:pt x="208" y="307"/>
                      <a:pt x="424" y="241"/>
                      <a:pt x="648" y="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6162416" y="2078751"/>
                <a:ext cx="68786" cy="41441"/>
              </a:xfrm>
              <a:custGeom>
                <a:rect b="b" l="l" r="r" t="t"/>
                <a:pathLst>
                  <a:path extrusionOk="0" h="391" w="649">
                    <a:moveTo>
                      <a:pt x="1" y="208"/>
                    </a:moveTo>
                    <a:cubicBezTo>
                      <a:pt x="1" y="208"/>
                      <a:pt x="18" y="0"/>
                      <a:pt x="192" y="0"/>
                    </a:cubicBezTo>
                    <a:cubicBezTo>
                      <a:pt x="366" y="0"/>
                      <a:pt x="648" y="390"/>
                      <a:pt x="648" y="390"/>
                    </a:cubicBezTo>
                    <a:cubicBezTo>
                      <a:pt x="441" y="307"/>
                      <a:pt x="225" y="241"/>
                      <a:pt x="1" y="1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5606720" y="1502704"/>
                <a:ext cx="1364907" cy="650869"/>
              </a:xfrm>
              <a:custGeom>
                <a:rect b="b" l="l" r="r" t="t"/>
                <a:pathLst>
                  <a:path extrusionOk="0" h="6141" w="12878">
                    <a:moveTo>
                      <a:pt x="12719" y="5717"/>
                    </a:moveTo>
                    <a:cubicBezTo>
                      <a:pt x="11467" y="3660"/>
                      <a:pt x="7766" y="6140"/>
                      <a:pt x="7161" y="3237"/>
                    </a:cubicBezTo>
                    <a:cubicBezTo>
                      <a:pt x="7019" y="2548"/>
                      <a:pt x="6198" y="2473"/>
                      <a:pt x="6024" y="3278"/>
                    </a:cubicBezTo>
                    <a:cubicBezTo>
                      <a:pt x="5427" y="5966"/>
                      <a:pt x="1038" y="4108"/>
                      <a:pt x="249" y="5950"/>
                    </a:cubicBezTo>
                    <a:cubicBezTo>
                      <a:pt x="75" y="5095"/>
                      <a:pt x="0" y="4216"/>
                      <a:pt x="9" y="3344"/>
                    </a:cubicBezTo>
                    <a:cubicBezTo>
                      <a:pt x="9" y="3079"/>
                      <a:pt x="17" y="2813"/>
                      <a:pt x="34" y="2556"/>
                    </a:cubicBezTo>
                    <a:cubicBezTo>
                      <a:pt x="3468" y="1303"/>
                      <a:pt x="10056" y="1"/>
                      <a:pt x="11682" y="2224"/>
                    </a:cubicBezTo>
                    <a:cubicBezTo>
                      <a:pt x="11973" y="2623"/>
                      <a:pt x="12421" y="2930"/>
                      <a:pt x="12869" y="3245"/>
                    </a:cubicBezTo>
                    <a:lnTo>
                      <a:pt x="12869" y="3344"/>
                    </a:lnTo>
                    <a:cubicBezTo>
                      <a:pt x="12869" y="4224"/>
                      <a:pt x="12877" y="4913"/>
                      <a:pt x="12728" y="57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615517" y="2046212"/>
                <a:ext cx="1357806" cy="879378"/>
              </a:xfrm>
              <a:custGeom>
                <a:rect b="b" l="l" r="r" t="t"/>
                <a:pathLst>
                  <a:path extrusionOk="0" h="8297" w="12811">
                    <a:moveTo>
                      <a:pt x="6356" y="6546"/>
                    </a:moveTo>
                    <a:cubicBezTo>
                      <a:pt x="11027" y="6546"/>
                      <a:pt x="12354" y="2746"/>
                      <a:pt x="12587" y="0"/>
                    </a:cubicBezTo>
                    <a:cubicBezTo>
                      <a:pt x="12811" y="2406"/>
                      <a:pt x="12172" y="8297"/>
                      <a:pt x="6356" y="8297"/>
                    </a:cubicBezTo>
                    <a:cubicBezTo>
                      <a:pt x="2962" y="8297"/>
                      <a:pt x="1328" y="6297"/>
                      <a:pt x="598" y="4149"/>
                    </a:cubicBezTo>
                    <a:cubicBezTo>
                      <a:pt x="166" y="2813"/>
                      <a:pt x="0" y="1402"/>
                      <a:pt x="117" y="0"/>
                    </a:cubicBezTo>
                    <a:cubicBezTo>
                      <a:pt x="341" y="2746"/>
                      <a:pt x="1676" y="6546"/>
                      <a:pt x="6356" y="65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303381" y="1198517"/>
                <a:ext cx="1939889" cy="768621"/>
              </a:xfrm>
              <a:custGeom>
                <a:rect b="b" l="l" r="r" t="t"/>
                <a:pathLst>
                  <a:path extrusionOk="0" h="7252" w="18303">
                    <a:moveTo>
                      <a:pt x="1228" y="448"/>
                    </a:moveTo>
                    <a:cubicBezTo>
                      <a:pt x="3916" y="149"/>
                      <a:pt x="6621" y="0"/>
                      <a:pt x="9326" y="8"/>
                    </a:cubicBezTo>
                    <a:cubicBezTo>
                      <a:pt x="12030" y="0"/>
                      <a:pt x="14727" y="149"/>
                      <a:pt x="17415" y="448"/>
                    </a:cubicBezTo>
                    <a:cubicBezTo>
                      <a:pt x="17987" y="1328"/>
                      <a:pt x="18294" y="2356"/>
                      <a:pt x="18303" y="3410"/>
                    </a:cubicBezTo>
                    <a:cubicBezTo>
                      <a:pt x="18294" y="4563"/>
                      <a:pt x="17929" y="5683"/>
                      <a:pt x="17266" y="6621"/>
                    </a:cubicBezTo>
                    <a:cubicBezTo>
                      <a:pt x="15142" y="6986"/>
                      <a:pt x="13001" y="7193"/>
                      <a:pt x="10852" y="7252"/>
                    </a:cubicBezTo>
                    <a:cubicBezTo>
                      <a:pt x="10786" y="7152"/>
                      <a:pt x="10736" y="7044"/>
                      <a:pt x="10703" y="6936"/>
                    </a:cubicBezTo>
                    <a:cubicBezTo>
                      <a:pt x="10446" y="6173"/>
                      <a:pt x="10023" y="5227"/>
                      <a:pt x="9500" y="5227"/>
                    </a:cubicBezTo>
                    <a:cubicBezTo>
                      <a:pt x="8977" y="5227"/>
                      <a:pt x="8504" y="6206"/>
                      <a:pt x="8214" y="6986"/>
                    </a:cubicBezTo>
                    <a:cubicBezTo>
                      <a:pt x="8181" y="7077"/>
                      <a:pt x="8139" y="7169"/>
                      <a:pt x="8081" y="7252"/>
                    </a:cubicBezTo>
                    <a:cubicBezTo>
                      <a:pt x="5841" y="7210"/>
                      <a:pt x="3601" y="6994"/>
                      <a:pt x="1386" y="6613"/>
                    </a:cubicBezTo>
                    <a:cubicBezTo>
                      <a:pt x="66" y="4787"/>
                      <a:pt x="0" y="2340"/>
                      <a:pt x="1228" y="44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5360509" y="1198517"/>
                <a:ext cx="1913604" cy="736931"/>
              </a:xfrm>
              <a:custGeom>
                <a:rect b="b" l="l" r="r" t="t"/>
                <a:pathLst>
                  <a:path extrusionOk="0" h="6953" w="18055">
                    <a:moveTo>
                      <a:pt x="697" y="448"/>
                    </a:moveTo>
                    <a:cubicBezTo>
                      <a:pt x="3385" y="149"/>
                      <a:pt x="6082" y="0"/>
                      <a:pt x="8787" y="8"/>
                    </a:cubicBezTo>
                    <a:cubicBezTo>
                      <a:pt x="11491" y="0"/>
                      <a:pt x="14188" y="149"/>
                      <a:pt x="16876" y="448"/>
                    </a:cubicBezTo>
                    <a:cubicBezTo>
                      <a:pt x="18029" y="2207"/>
                      <a:pt x="18054" y="4464"/>
                      <a:pt x="16951" y="6256"/>
                    </a:cubicBezTo>
                    <a:lnTo>
                      <a:pt x="16909" y="6322"/>
                    </a:lnTo>
                    <a:cubicBezTo>
                      <a:pt x="14785" y="6687"/>
                      <a:pt x="12645" y="6895"/>
                      <a:pt x="10496" y="6953"/>
                    </a:cubicBezTo>
                    <a:cubicBezTo>
                      <a:pt x="10429" y="6853"/>
                      <a:pt x="10380" y="6754"/>
                      <a:pt x="10346" y="6638"/>
                    </a:cubicBezTo>
                    <a:cubicBezTo>
                      <a:pt x="10089" y="5874"/>
                      <a:pt x="9732" y="4879"/>
                      <a:pt x="8953" y="4870"/>
                    </a:cubicBezTo>
                    <a:cubicBezTo>
                      <a:pt x="8405" y="4870"/>
                      <a:pt x="8206" y="5227"/>
                      <a:pt x="7965" y="5650"/>
                    </a:cubicBezTo>
                    <a:cubicBezTo>
                      <a:pt x="7708" y="5999"/>
                      <a:pt x="7600" y="6521"/>
                      <a:pt x="7434" y="6953"/>
                    </a:cubicBezTo>
                    <a:cubicBezTo>
                      <a:pt x="5285" y="6911"/>
                      <a:pt x="3145" y="6696"/>
                      <a:pt x="1037" y="6322"/>
                    </a:cubicBezTo>
                    <a:cubicBezTo>
                      <a:pt x="365" y="5385"/>
                      <a:pt x="0" y="4265"/>
                      <a:pt x="0" y="3111"/>
                    </a:cubicBezTo>
                    <a:cubicBezTo>
                      <a:pt x="0" y="2174"/>
                      <a:pt x="241" y="1253"/>
                      <a:pt x="706" y="44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340265" y="1198517"/>
                <a:ext cx="1903006" cy="651717"/>
              </a:xfrm>
              <a:custGeom>
                <a:rect b="b" l="l" r="r" t="t"/>
                <a:pathLst>
                  <a:path extrusionOk="0" h="6149" w="17955">
                    <a:moveTo>
                      <a:pt x="880" y="448"/>
                    </a:moveTo>
                    <a:cubicBezTo>
                      <a:pt x="3568" y="149"/>
                      <a:pt x="6273" y="0"/>
                      <a:pt x="8978" y="8"/>
                    </a:cubicBezTo>
                    <a:cubicBezTo>
                      <a:pt x="11682" y="0"/>
                      <a:pt x="14379" y="149"/>
                      <a:pt x="17067" y="448"/>
                    </a:cubicBezTo>
                    <a:cubicBezTo>
                      <a:pt x="17639" y="1328"/>
                      <a:pt x="17946" y="2356"/>
                      <a:pt x="17955" y="3410"/>
                    </a:cubicBezTo>
                    <a:cubicBezTo>
                      <a:pt x="17946" y="3966"/>
                      <a:pt x="17863" y="4514"/>
                      <a:pt x="17698" y="5036"/>
                    </a:cubicBezTo>
                    <a:cubicBezTo>
                      <a:pt x="15715" y="5659"/>
                      <a:pt x="13309" y="6065"/>
                      <a:pt x="10313" y="6148"/>
                    </a:cubicBezTo>
                    <a:cubicBezTo>
                      <a:pt x="10147" y="5576"/>
                      <a:pt x="9724" y="4879"/>
                      <a:pt x="9144" y="4879"/>
                    </a:cubicBezTo>
                    <a:cubicBezTo>
                      <a:pt x="8571" y="4879"/>
                      <a:pt x="8140" y="5517"/>
                      <a:pt x="7957" y="6148"/>
                    </a:cubicBezTo>
                    <a:cubicBezTo>
                      <a:pt x="4846" y="6090"/>
                      <a:pt x="2307" y="5675"/>
                      <a:pt x="249" y="5036"/>
                    </a:cubicBezTo>
                    <a:cubicBezTo>
                      <a:pt x="83" y="4514"/>
                      <a:pt x="0" y="3966"/>
                      <a:pt x="0" y="3410"/>
                    </a:cubicBezTo>
                    <a:cubicBezTo>
                      <a:pt x="0" y="2356"/>
                      <a:pt x="307" y="1336"/>
                      <a:pt x="880" y="4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488013" y="1199365"/>
                <a:ext cx="1584725" cy="650869"/>
              </a:xfrm>
              <a:custGeom>
                <a:rect b="b" l="l" r="r" t="t"/>
                <a:pathLst>
                  <a:path extrusionOk="0" h="6141" w="14952">
                    <a:moveTo>
                      <a:pt x="0" y="382"/>
                    </a:moveTo>
                    <a:cubicBezTo>
                      <a:pt x="2066" y="158"/>
                      <a:pt x="4348" y="25"/>
                      <a:pt x="6754" y="0"/>
                    </a:cubicBezTo>
                    <a:lnTo>
                      <a:pt x="9508" y="6115"/>
                    </a:lnTo>
                    <a:cubicBezTo>
                      <a:pt x="9318" y="6123"/>
                      <a:pt x="9119" y="6132"/>
                      <a:pt x="8919" y="6132"/>
                    </a:cubicBezTo>
                    <a:cubicBezTo>
                      <a:pt x="8753" y="5568"/>
                      <a:pt x="8330" y="4871"/>
                      <a:pt x="7750" y="4871"/>
                    </a:cubicBezTo>
                    <a:cubicBezTo>
                      <a:pt x="7169" y="4871"/>
                      <a:pt x="6746" y="5509"/>
                      <a:pt x="6563" y="6140"/>
                    </a:cubicBezTo>
                    <a:cubicBezTo>
                      <a:pt x="5194" y="6123"/>
                      <a:pt x="3817" y="6016"/>
                      <a:pt x="2456" y="5825"/>
                    </a:cubicBezTo>
                    <a:close/>
                    <a:moveTo>
                      <a:pt x="8305" y="0"/>
                    </a:moveTo>
                    <a:cubicBezTo>
                      <a:pt x="9791" y="17"/>
                      <a:pt x="11226" y="67"/>
                      <a:pt x="12587" y="158"/>
                    </a:cubicBezTo>
                    <a:lnTo>
                      <a:pt x="14951" y="5402"/>
                    </a:lnTo>
                    <a:cubicBezTo>
                      <a:pt x="13657" y="5700"/>
                      <a:pt x="12338" y="5916"/>
                      <a:pt x="11010" y="6024"/>
                    </a:cubicBezTo>
                    <a:lnTo>
                      <a:pt x="8297" y="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049856" y="1131638"/>
                <a:ext cx="482879" cy="136406"/>
              </a:xfrm>
              <a:custGeom>
                <a:rect b="b" l="l" r="r" t="t"/>
                <a:pathLst>
                  <a:path extrusionOk="0" h="1287" w="4556">
                    <a:moveTo>
                      <a:pt x="4556" y="1"/>
                    </a:moveTo>
                    <a:lnTo>
                      <a:pt x="1" y="1"/>
                    </a:lnTo>
                    <a:lnTo>
                      <a:pt x="1" y="1287"/>
                    </a:lnTo>
                    <a:lnTo>
                      <a:pt x="4556" y="128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412337" y="1202014"/>
                <a:ext cx="1758015" cy="197031"/>
              </a:xfrm>
              <a:custGeom>
                <a:rect b="b" l="l" r="r" t="t"/>
                <a:pathLst>
                  <a:path extrusionOk="0" h="1859" w="16587">
                    <a:moveTo>
                      <a:pt x="200" y="340"/>
                    </a:moveTo>
                    <a:cubicBezTo>
                      <a:pt x="1975" y="166"/>
                      <a:pt x="3933" y="50"/>
                      <a:pt x="6008" y="0"/>
                    </a:cubicBezTo>
                    <a:cubicBezTo>
                      <a:pt x="7509" y="307"/>
                      <a:pt x="9053" y="307"/>
                      <a:pt x="10554" y="0"/>
                    </a:cubicBezTo>
                    <a:cubicBezTo>
                      <a:pt x="12629" y="50"/>
                      <a:pt x="14603" y="166"/>
                      <a:pt x="16387" y="340"/>
                    </a:cubicBezTo>
                    <a:cubicBezTo>
                      <a:pt x="16462" y="423"/>
                      <a:pt x="16520" y="515"/>
                      <a:pt x="16586" y="614"/>
                    </a:cubicBezTo>
                    <a:cubicBezTo>
                      <a:pt x="14404" y="1145"/>
                      <a:pt x="11508" y="1859"/>
                      <a:pt x="8314" y="1859"/>
                    </a:cubicBezTo>
                    <a:cubicBezTo>
                      <a:pt x="5112" y="1859"/>
                      <a:pt x="2183" y="1145"/>
                      <a:pt x="1" y="614"/>
                    </a:cubicBezTo>
                    <a:cubicBezTo>
                      <a:pt x="59" y="515"/>
                      <a:pt x="125" y="423"/>
                      <a:pt x="192" y="34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5411489" y="1202014"/>
                <a:ext cx="1758863" cy="156650"/>
              </a:xfrm>
              <a:custGeom>
                <a:rect b="b" l="l" r="r" t="t"/>
                <a:pathLst>
                  <a:path extrusionOk="0" h="1478" w="16595">
                    <a:moveTo>
                      <a:pt x="208" y="340"/>
                    </a:moveTo>
                    <a:cubicBezTo>
                      <a:pt x="1983" y="166"/>
                      <a:pt x="3941" y="50"/>
                      <a:pt x="6016" y="0"/>
                    </a:cubicBezTo>
                    <a:cubicBezTo>
                      <a:pt x="7517" y="307"/>
                      <a:pt x="9061" y="307"/>
                      <a:pt x="10562" y="0"/>
                    </a:cubicBezTo>
                    <a:cubicBezTo>
                      <a:pt x="12637" y="50"/>
                      <a:pt x="14611" y="166"/>
                      <a:pt x="16395" y="340"/>
                    </a:cubicBezTo>
                    <a:cubicBezTo>
                      <a:pt x="16470" y="423"/>
                      <a:pt x="16528" y="515"/>
                      <a:pt x="16594" y="614"/>
                    </a:cubicBezTo>
                    <a:cubicBezTo>
                      <a:pt x="14412" y="1145"/>
                      <a:pt x="11500" y="1477"/>
                      <a:pt x="8297" y="1477"/>
                    </a:cubicBezTo>
                    <a:cubicBezTo>
                      <a:pt x="5086" y="1477"/>
                      <a:pt x="2183" y="1145"/>
                      <a:pt x="1" y="614"/>
                    </a:cubicBezTo>
                    <a:cubicBezTo>
                      <a:pt x="59" y="515"/>
                      <a:pt x="125" y="423"/>
                      <a:pt x="191" y="34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5901261" y="986540"/>
                <a:ext cx="780174" cy="197985"/>
              </a:xfrm>
              <a:custGeom>
                <a:rect b="b" l="l" r="r" t="t"/>
                <a:pathLst>
                  <a:path extrusionOk="0" h="1868" w="7361">
                    <a:moveTo>
                      <a:pt x="6746" y="391"/>
                    </a:moveTo>
                    <a:cubicBezTo>
                      <a:pt x="4722" y="1"/>
                      <a:pt x="2639" y="1"/>
                      <a:pt x="615" y="391"/>
                    </a:cubicBezTo>
                    <a:cubicBezTo>
                      <a:pt x="258" y="449"/>
                      <a:pt x="1" y="764"/>
                      <a:pt x="9" y="1129"/>
                    </a:cubicBezTo>
                    <a:lnTo>
                      <a:pt x="9" y="1129"/>
                    </a:lnTo>
                    <a:cubicBezTo>
                      <a:pt x="9" y="1536"/>
                      <a:pt x="283" y="1867"/>
                      <a:pt x="615" y="1867"/>
                    </a:cubicBezTo>
                    <a:lnTo>
                      <a:pt x="6746" y="1867"/>
                    </a:lnTo>
                    <a:cubicBezTo>
                      <a:pt x="7078" y="1867"/>
                      <a:pt x="7352" y="1536"/>
                      <a:pt x="7352" y="1129"/>
                    </a:cubicBezTo>
                    <a:lnTo>
                      <a:pt x="7352" y="1129"/>
                    </a:lnTo>
                    <a:cubicBezTo>
                      <a:pt x="7360" y="764"/>
                      <a:pt x="7103" y="449"/>
                      <a:pt x="6746" y="39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5927652" y="986540"/>
                <a:ext cx="753783" cy="175091"/>
              </a:xfrm>
              <a:custGeom>
                <a:rect b="b" l="l" r="r" t="t"/>
                <a:pathLst>
                  <a:path extrusionOk="0" h="1652" w="7112">
                    <a:moveTo>
                      <a:pt x="6497" y="391"/>
                    </a:moveTo>
                    <a:cubicBezTo>
                      <a:pt x="4473" y="1"/>
                      <a:pt x="2390" y="1"/>
                      <a:pt x="366" y="391"/>
                    </a:cubicBezTo>
                    <a:cubicBezTo>
                      <a:pt x="283" y="399"/>
                      <a:pt x="208" y="432"/>
                      <a:pt x="142" y="474"/>
                    </a:cubicBezTo>
                    <a:cubicBezTo>
                      <a:pt x="51" y="598"/>
                      <a:pt x="1" y="756"/>
                      <a:pt x="1" y="913"/>
                    </a:cubicBezTo>
                    <a:lnTo>
                      <a:pt x="1" y="913"/>
                    </a:lnTo>
                    <a:cubicBezTo>
                      <a:pt x="1" y="1320"/>
                      <a:pt x="275" y="1652"/>
                      <a:pt x="606" y="1652"/>
                    </a:cubicBezTo>
                    <a:lnTo>
                      <a:pt x="6738" y="1652"/>
                    </a:lnTo>
                    <a:cubicBezTo>
                      <a:pt x="6812" y="1652"/>
                      <a:pt x="6895" y="1635"/>
                      <a:pt x="6962" y="1602"/>
                    </a:cubicBezTo>
                    <a:cubicBezTo>
                      <a:pt x="7053" y="1461"/>
                      <a:pt x="7103" y="1295"/>
                      <a:pt x="7103" y="1129"/>
                    </a:cubicBezTo>
                    <a:lnTo>
                      <a:pt x="7103" y="1129"/>
                    </a:lnTo>
                    <a:cubicBezTo>
                      <a:pt x="7111" y="764"/>
                      <a:pt x="6854" y="449"/>
                      <a:pt x="6497" y="38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954043" y="1004134"/>
                <a:ext cx="683407" cy="142553"/>
              </a:xfrm>
              <a:custGeom>
                <a:rect b="b" l="l" r="r" t="t"/>
                <a:pathLst>
                  <a:path extrusionOk="0" h="1345" w="6448">
                    <a:moveTo>
                      <a:pt x="5875" y="382"/>
                    </a:moveTo>
                    <a:cubicBezTo>
                      <a:pt x="3991" y="1"/>
                      <a:pt x="2058" y="1"/>
                      <a:pt x="175" y="382"/>
                    </a:cubicBezTo>
                    <a:cubicBezTo>
                      <a:pt x="117" y="399"/>
                      <a:pt x="59" y="415"/>
                      <a:pt x="1" y="449"/>
                    </a:cubicBezTo>
                    <a:cubicBezTo>
                      <a:pt x="1917" y="191"/>
                      <a:pt x="3859" y="233"/>
                      <a:pt x="5759" y="581"/>
                    </a:cubicBezTo>
                    <a:cubicBezTo>
                      <a:pt x="6132" y="639"/>
                      <a:pt x="6406" y="971"/>
                      <a:pt x="6406" y="1345"/>
                    </a:cubicBezTo>
                    <a:cubicBezTo>
                      <a:pt x="6422" y="1278"/>
                      <a:pt x="6431" y="1204"/>
                      <a:pt x="6431" y="1129"/>
                    </a:cubicBezTo>
                    <a:lnTo>
                      <a:pt x="6431" y="1129"/>
                    </a:lnTo>
                    <a:cubicBezTo>
                      <a:pt x="6447" y="772"/>
                      <a:pt x="6215" y="465"/>
                      <a:pt x="5875" y="3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5827387" y="1356758"/>
                <a:ext cx="574346" cy="493478"/>
              </a:xfrm>
              <a:custGeom>
                <a:rect b="b" l="l" r="r" t="t"/>
                <a:pathLst>
                  <a:path extrusionOk="0" h="4656" w="5419">
                    <a:moveTo>
                      <a:pt x="3793" y="390"/>
                    </a:moveTo>
                    <a:lnTo>
                      <a:pt x="5419" y="3983"/>
                    </a:lnTo>
                    <a:cubicBezTo>
                      <a:pt x="5269" y="3734"/>
                      <a:pt x="5095" y="3552"/>
                      <a:pt x="4904" y="3477"/>
                    </a:cubicBezTo>
                    <a:cubicBezTo>
                      <a:pt x="4796" y="3411"/>
                      <a:pt x="4672" y="3386"/>
                      <a:pt x="4548" y="3386"/>
                    </a:cubicBezTo>
                    <a:cubicBezTo>
                      <a:pt x="3967" y="3386"/>
                      <a:pt x="3535" y="4024"/>
                      <a:pt x="3361" y="4655"/>
                    </a:cubicBezTo>
                    <a:cubicBezTo>
                      <a:pt x="2921" y="4647"/>
                      <a:pt x="2498" y="4630"/>
                      <a:pt x="2083" y="4614"/>
                    </a:cubicBezTo>
                    <a:lnTo>
                      <a:pt x="1" y="1"/>
                    </a:lnTo>
                    <a:cubicBezTo>
                      <a:pt x="1254" y="216"/>
                      <a:pt x="2523" y="349"/>
                      <a:pt x="3793" y="39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919595" y="1842396"/>
                <a:ext cx="207630" cy="507256"/>
              </a:xfrm>
              <a:custGeom>
                <a:rect b="b" l="l" r="r" t="t"/>
                <a:pathLst>
                  <a:path extrusionOk="0" h="4786" w="1959">
                    <a:moveTo>
                      <a:pt x="924" y="0"/>
                    </a:moveTo>
                    <a:cubicBezTo>
                      <a:pt x="829" y="0"/>
                      <a:pt x="746" y="119"/>
                      <a:pt x="822" y="214"/>
                    </a:cubicBezTo>
                    <a:cubicBezTo>
                      <a:pt x="1486" y="944"/>
                      <a:pt x="1676" y="2852"/>
                      <a:pt x="1187" y="3856"/>
                    </a:cubicBezTo>
                    <a:cubicBezTo>
                      <a:pt x="970" y="4306"/>
                      <a:pt x="645" y="4523"/>
                      <a:pt x="238" y="4523"/>
                    </a:cubicBezTo>
                    <a:cubicBezTo>
                      <a:pt x="209" y="4523"/>
                      <a:pt x="180" y="4522"/>
                      <a:pt x="150" y="4520"/>
                    </a:cubicBezTo>
                    <a:cubicBezTo>
                      <a:pt x="145" y="4520"/>
                      <a:pt x="140" y="4519"/>
                      <a:pt x="136" y="4519"/>
                    </a:cubicBezTo>
                    <a:cubicBezTo>
                      <a:pt x="67" y="4519"/>
                      <a:pt x="9" y="4574"/>
                      <a:pt x="9" y="4636"/>
                    </a:cubicBezTo>
                    <a:cubicBezTo>
                      <a:pt x="1" y="4711"/>
                      <a:pt x="59" y="4769"/>
                      <a:pt x="125" y="4777"/>
                    </a:cubicBezTo>
                    <a:cubicBezTo>
                      <a:pt x="166" y="4786"/>
                      <a:pt x="200" y="4786"/>
                      <a:pt x="241" y="4786"/>
                    </a:cubicBezTo>
                    <a:cubicBezTo>
                      <a:pt x="756" y="4786"/>
                      <a:pt x="1154" y="4512"/>
                      <a:pt x="1419" y="3981"/>
                    </a:cubicBezTo>
                    <a:cubicBezTo>
                      <a:pt x="1959" y="2877"/>
                      <a:pt x="1751" y="853"/>
                      <a:pt x="1013" y="40"/>
                    </a:cubicBezTo>
                    <a:cubicBezTo>
                      <a:pt x="985" y="12"/>
                      <a:pt x="954" y="0"/>
                      <a:pt x="9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6992621" y="1801697"/>
                <a:ext cx="66030" cy="124959"/>
              </a:xfrm>
              <a:custGeom>
                <a:rect b="b" l="l" r="r" t="t"/>
                <a:pathLst>
                  <a:path extrusionOk="0" h="1179" w="623">
                    <a:moveTo>
                      <a:pt x="315" y="1"/>
                    </a:moveTo>
                    <a:cubicBezTo>
                      <a:pt x="141" y="1"/>
                      <a:pt x="0" y="266"/>
                      <a:pt x="0" y="590"/>
                    </a:cubicBezTo>
                    <a:cubicBezTo>
                      <a:pt x="0" y="913"/>
                      <a:pt x="141" y="1179"/>
                      <a:pt x="315" y="1179"/>
                    </a:cubicBezTo>
                    <a:cubicBezTo>
                      <a:pt x="490" y="1179"/>
                      <a:pt x="622" y="913"/>
                      <a:pt x="622" y="590"/>
                    </a:cubicBezTo>
                    <a:cubicBezTo>
                      <a:pt x="622" y="266"/>
                      <a:pt x="490" y="1"/>
                      <a:pt x="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6456215" y="1210812"/>
                <a:ext cx="540854" cy="617377"/>
              </a:xfrm>
              <a:custGeom>
                <a:rect b="b" l="l" r="r" t="t"/>
                <a:pathLst>
                  <a:path extrusionOk="0" h="5825" w="5103">
                    <a:moveTo>
                      <a:pt x="423" y="9"/>
                    </a:moveTo>
                    <a:lnTo>
                      <a:pt x="349" y="25"/>
                    </a:lnTo>
                    <a:lnTo>
                      <a:pt x="340" y="25"/>
                    </a:lnTo>
                    <a:lnTo>
                      <a:pt x="241" y="42"/>
                    </a:lnTo>
                    <a:lnTo>
                      <a:pt x="241" y="42"/>
                    </a:lnTo>
                    <a:lnTo>
                      <a:pt x="42" y="75"/>
                    </a:lnTo>
                    <a:lnTo>
                      <a:pt x="42" y="75"/>
                    </a:lnTo>
                    <a:lnTo>
                      <a:pt x="0" y="0"/>
                    </a:lnTo>
                    <a:lnTo>
                      <a:pt x="415" y="9"/>
                    </a:lnTo>
                    <a:close/>
                    <a:moveTo>
                      <a:pt x="5103" y="5410"/>
                    </a:moveTo>
                    <a:cubicBezTo>
                      <a:pt x="4339" y="5576"/>
                      <a:pt x="3518" y="5725"/>
                      <a:pt x="2638" y="5825"/>
                    </a:cubicBezTo>
                    <a:lnTo>
                      <a:pt x="772" y="1701"/>
                    </a:lnTo>
                    <a:cubicBezTo>
                      <a:pt x="1635" y="1602"/>
                      <a:pt x="2464" y="1469"/>
                      <a:pt x="3252" y="1319"/>
                    </a:cubicBezTo>
                    <a:lnTo>
                      <a:pt x="5103" y="541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444028" y="1826604"/>
                <a:ext cx="207630" cy="508104"/>
              </a:xfrm>
              <a:custGeom>
                <a:rect b="b" l="l" r="r" t="t"/>
                <a:pathLst>
                  <a:path extrusionOk="0" h="4794" w="1959">
                    <a:moveTo>
                      <a:pt x="1042" y="0"/>
                    </a:moveTo>
                    <a:cubicBezTo>
                      <a:pt x="1010" y="0"/>
                      <a:pt x="976" y="14"/>
                      <a:pt x="946" y="48"/>
                    </a:cubicBezTo>
                    <a:cubicBezTo>
                      <a:pt x="208" y="861"/>
                      <a:pt x="0" y="2877"/>
                      <a:pt x="540" y="3980"/>
                    </a:cubicBezTo>
                    <a:cubicBezTo>
                      <a:pt x="805" y="4511"/>
                      <a:pt x="1212" y="4794"/>
                      <a:pt x="1718" y="4794"/>
                    </a:cubicBezTo>
                    <a:cubicBezTo>
                      <a:pt x="1759" y="4794"/>
                      <a:pt x="1793" y="4785"/>
                      <a:pt x="1834" y="4785"/>
                    </a:cubicBezTo>
                    <a:cubicBezTo>
                      <a:pt x="1909" y="4777"/>
                      <a:pt x="1959" y="4719"/>
                      <a:pt x="1950" y="4644"/>
                    </a:cubicBezTo>
                    <a:cubicBezTo>
                      <a:pt x="1950" y="4575"/>
                      <a:pt x="1893" y="4527"/>
                      <a:pt x="1832" y="4527"/>
                    </a:cubicBezTo>
                    <a:cubicBezTo>
                      <a:pt x="1827" y="4527"/>
                      <a:pt x="1822" y="4527"/>
                      <a:pt x="1817" y="4528"/>
                    </a:cubicBezTo>
                    <a:cubicBezTo>
                      <a:pt x="1788" y="4530"/>
                      <a:pt x="1759" y="4531"/>
                      <a:pt x="1730" y="4531"/>
                    </a:cubicBezTo>
                    <a:cubicBezTo>
                      <a:pt x="1317" y="4531"/>
                      <a:pt x="998" y="4307"/>
                      <a:pt x="780" y="3864"/>
                    </a:cubicBezTo>
                    <a:cubicBezTo>
                      <a:pt x="283" y="2860"/>
                      <a:pt x="473" y="952"/>
                      <a:pt x="1137" y="222"/>
                    </a:cubicBezTo>
                    <a:cubicBezTo>
                      <a:pt x="1224" y="123"/>
                      <a:pt x="1139" y="0"/>
                      <a:pt x="1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512602" y="1786753"/>
                <a:ext cx="66030" cy="124111"/>
              </a:xfrm>
              <a:custGeom>
                <a:rect b="b" l="l" r="r" t="t"/>
                <a:pathLst>
                  <a:path extrusionOk="0" h="1171" w="623">
                    <a:moveTo>
                      <a:pt x="308" y="1"/>
                    </a:moveTo>
                    <a:cubicBezTo>
                      <a:pt x="482" y="1"/>
                      <a:pt x="623" y="258"/>
                      <a:pt x="623" y="581"/>
                    </a:cubicBezTo>
                    <a:cubicBezTo>
                      <a:pt x="623" y="913"/>
                      <a:pt x="482" y="1171"/>
                      <a:pt x="308" y="1171"/>
                    </a:cubicBezTo>
                    <a:cubicBezTo>
                      <a:pt x="142" y="1171"/>
                      <a:pt x="1" y="913"/>
                      <a:pt x="1" y="581"/>
                    </a:cubicBezTo>
                    <a:cubicBezTo>
                      <a:pt x="1" y="258"/>
                      <a:pt x="142" y="1"/>
                      <a:pt x="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080699" y="715740"/>
                <a:ext cx="428295" cy="178589"/>
              </a:xfrm>
              <a:custGeom>
                <a:rect b="b" l="l" r="r" t="t"/>
                <a:pathLst>
                  <a:path extrusionOk="0" h="1685" w="4041">
                    <a:moveTo>
                      <a:pt x="2017" y="0"/>
                    </a:moveTo>
                    <a:cubicBezTo>
                      <a:pt x="905" y="0"/>
                      <a:pt x="0" y="374"/>
                      <a:pt x="0" y="846"/>
                    </a:cubicBezTo>
                    <a:cubicBezTo>
                      <a:pt x="0" y="1311"/>
                      <a:pt x="905" y="1684"/>
                      <a:pt x="2017" y="1684"/>
                    </a:cubicBezTo>
                    <a:cubicBezTo>
                      <a:pt x="3137" y="1684"/>
                      <a:pt x="4041" y="1311"/>
                      <a:pt x="4041" y="846"/>
                    </a:cubicBezTo>
                    <a:cubicBezTo>
                      <a:pt x="4041" y="374"/>
                      <a:pt x="3137" y="0"/>
                      <a:pt x="2017" y="0"/>
                    </a:cubicBezTo>
                    <a:close/>
                  </a:path>
                </a:pathLst>
              </a:custGeom>
              <a:solidFill>
                <a:srgbClr val="000000">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6121186" y="691998"/>
                <a:ext cx="354422" cy="147853"/>
              </a:xfrm>
              <a:custGeom>
                <a:rect b="b" l="l" r="r" t="t"/>
                <a:pathLst>
                  <a:path extrusionOk="0" h="1395" w="3344">
                    <a:moveTo>
                      <a:pt x="1676" y="0"/>
                    </a:moveTo>
                    <a:cubicBezTo>
                      <a:pt x="747" y="0"/>
                      <a:pt x="0" y="315"/>
                      <a:pt x="0" y="697"/>
                    </a:cubicBezTo>
                    <a:cubicBezTo>
                      <a:pt x="0" y="1087"/>
                      <a:pt x="747" y="1394"/>
                      <a:pt x="1676" y="1394"/>
                    </a:cubicBezTo>
                    <a:cubicBezTo>
                      <a:pt x="2597" y="1394"/>
                      <a:pt x="3344" y="1087"/>
                      <a:pt x="3344" y="697"/>
                    </a:cubicBezTo>
                    <a:cubicBezTo>
                      <a:pt x="3344" y="315"/>
                      <a:pt x="2597" y="0"/>
                      <a:pt x="1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6158918" y="745628"/>
                <a:ext cx="278853" cy="61685"/>
              </a:xfrm>
              <a:custGeom>
                <a:rect b="b" l="l" r="r" t="t"/>
                <a:pathLst>
                  <a:path extrusionOk="0" h="582" w="2631">
                    <a:moveTo>
                      <a:pt x="1303" y="374"/>
                    </a:moveTo>
                    <a:cubicBezTo>
                      <a:pt x="723" y="374"/>
                      <a:pt x="225" y="233"/>
                      <a:pt x="1" y="17"/>
                    </a:cubicBezTo>
                    <a:lnTo>
                      <a:pt x="1" y="33"/>
                    </a:lnTo>
                    <a:cubicBezTo>
                      <a:pt x="1" y="340"/>
                      <a:pt x="590" y="581"/>
                      <a:pt x="1320" y="581"/>
                    </a:cubicBezTo>
                    <a:cubicBezTo>
                      <a:pt x="2042" y="581"/>
                      <a:pt x="2631" y="340"/>
                      <a:pt x="2631" y="33"/>
                    </a:cubicBezTo>
                    <a:cubicBezTo>
                      <a:pt x="2631" y="25"/>
                      <a:pt x="2631" y="9"/>
                      <a:pt x="2631" y="0"/>
                    </a:cubicBezTo>
                    <a:cubicBezTo>
                      <a:pt x="2415" y="224"/>
                      <a:pt x="1901" y="374"/>
                      <a:pt x="1303" y="3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6893204" y="2945736"/>
                <a:ext cx="438894" cy="235822"/>
              </a:xfrm>
              <a:custGeom>
                <a:rect b="b" l="l" r="r" t="t"/>
                <a:pathLst>
                  <a:path extrusionOk="0" h="2225" w="4141">
                    <a:moveTo>
                      <a:pt x="125" y="582"/>
                    </a:moveTo>
                    <a:cubicBezTo>
                      <a:pt x="1" y="1030"/>
                      <a:pt x="772" y="1635"/>
                      <a:pt x="1851" y="1934"/>
                    </a:cubicBezTo>
                    <a:cubicBezTo>
                      <a:pt x="2929" y="2224"/>
                      <a:pt x="3900" y="2100"/>
                      <a:pt x="4016" y="1644"/>
                    </a:cubicBezTo>
                    <a:cubicBezTo>
                      <a:pt x="4141" y="1196"/>
                      <a:pt x="3369" y="590"/>
                      <a:pt x="2291" y="300"/>
                    </a:cubicBezTo>
                    <a:cubicBezTo>
                      <a:pt x="1220" y="1"/>
                      <a:pt x="241" y="134"/>
                      <a:pt x="125" y="5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6937189" y="2928142"/>
                <a:ext cx="363325" cy="194487"/>
              </a:xfrm>
              <a:custGeom>
                <a:rect b="b" l="l" r="r" t="t"/>
                <a:pathLst>
                  <a:path extrusionOk="0" h="1835" w="3428">
                    <a:moveTo>
                      <a:pt x="100" y="474"/>
                    </a:moveTo>
                    <a:cubicBezTo>
                      <a:pt x="0" y="847"/>
                      <a:pt x="639" y="1345"/>
                      <a:pt x="1535" y="1586"/>
                    </a:cubicBezTo>
                    <a:cubicBezTo>
                      <a:pt x="2423" y="1834"/>
                      <a:pt x="3228" y="1727"/>
                      <a:pt x="3327" y="1353"/>
                    </a:cubicBezTo>
                    <a:cubicBezTo>
                      <a:pt x="3427" y="980"/>
                      <a:pt x="2788" y="482"/>
                      <a:pt x="1900" y="241"/>
                    </a:cubicBezTo>
                    <a:cubicBezTo>
                      <a:pt x="1013" y="1"/>
                      <a:pt x="208" y="100"/>
                      <a:pt x="100" y="4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6981174" y="2969477"/>
                <a:ext cx="277051" cy="116162"/>
              </a:xfrm>
              <a:custGeom>
                <a:rect b="b" l="l" r="r" t="t"/>
                <a:pathLst>
                  <a:path extrusionOk="0" h="1096" w="2614">
                    <a:moveTo>
                      <a:pt x="1261" y="706"/>
                    </a:moveTo>
                    <a:cubicBezTo>
                      <a:pt x="1826" y="855"/>
                      <a:pt x="2348" y="847"/>
                      <a:pt x="2614" y="706"/>
                    </a:cubicBezTo>
                    <a:lnTo>
                      <a:pt x="2614" y="723"/>
                    </a:lnTo>
                    <a:cubicBezTo>
                      <a:pt x="2531" y="1013"/>
                      <a:pt x="1900" y="1096"/>
                      <a:pt x="1203" y="905"/>
                    </a:cubicBezTo>
                    <a:cubicBezTo>
                      <a:pt x="498" y="714"/>
                      <a:pt x="0" y="324"/>
                      <a:pt x="75" y="34"/>
                    </a:cubicBezTo>
                    <a:cubicBezTo>
                      <a:pt x="83" y="17"/>
                      <a:pt x="83" y="9"/>
                      <a:pt x="92" y="1"/>
                    </a:cubicBezTo>
                    <a:cubicBezTo>
                      <a:pt x="233" y="258"/>
                      <a:pt x="689" y="548"/>
                      <a:pt x="1261" y="70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5252295" y="2957183"/>
                <a:ext cx="439848" cy="235822"/>
              </a:xfrm>
              <a:custGeom>
                <a:rect b="b" l="l" r="r" t="t"/>
                <a:pathLst>
                  <a:path extrusionOk="0" h="2225" w="4150">
                    <a:moveTo>
                      <a:pt x="4025" y="581"/>
                    </a:moveTo>
                    <a:cubicBezTo>
                      <a:pt x="4149" y="1029"/>
                      <a:pt x="3378" y="1627"/>
                      <a:pt x="2299" y="1926"/>
                    </a:cubicBezTo>
                    <a:cubicBezTo>
                      <a:pt x="1220" y="2224"/>
                      <a:pt x="250" y="2091"/>
                      <a:pt x="125" y="1643"/>
                    </a:cubicBezTo>
                    <a:cubicBezTo>
                      <a:pt x="1" y="1187"/>
                      <a:pt x="781" y="590"/>
                      <a:pt x="1859" y="291"/>
                    </a:cubicBezTo>
                    <a:cubicBezTo>
                      <a:pt x="2930" y="1"/>
                      <a:pt x="3909" y="125"/>
                      <a:pt x="4025" y="5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283986" y="2938741"/>
                <a:ext cx="364173" cy="193533"/>
              </a:xfrm>
              <a:custGeom>
                <a:rect b="b" l="l" r="r" t="t"/>
                <a:pathLst>
                  <a:path extrusionOk="0" h="1826" w="3436">
                    <a:moveTo>
                      <a:pt x="3327" y="473"/>
                    </a:moveTo>
                    <a:cubicBezTo>
                      <a:pt x="3435" y="847"/>
                      <a:pt x="2788" y="1345"/>
                      <a:pt x="1900" y="1585"/>
                    </a:cubicBezTo>
                    <a:cubicBezTo>
                      <a:pt x="1013" y="1826"/>
                      <a:pt x="208" y="1726"/>
                      <a:pt x="108" y="1353"/>
                    </a:cubicBezTo>
                    <a:cubicBezTo>
                      <a:pt x="0" y="979"/>
                      <a:pt x="648" y="482"/>
                      <a:pt x="1535" y="241"/>
                    </a:cubicBezTo>
                    <a:cubicBezTo>
                      <a:pt x="2423" y="0"/>
                      <a:pt x="3228" y="100"/>
                      <a:pt x="3327" y="4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5327123" y="2980076"/>
                <a:ext cx="277051" cy="116162"/>
              </a:xfrm>
              <a:custGeom>
                <a:rect b="b" l="l" r="r" t="t"/>
                <a:pathLst>
                  <a:path extrusionOk="0" h="1096" w="2614">
                    <a:moveTo>
                      <a:pt x="1344" y="706"/>
                    </a:moveTo>
                    <a:cubicBezTo>
                      <a:pt x="780" y="855"/>
                      <a:pt x="266" y="847"/>
                      <a:pt x="0" y="706"/>
                    </a:cubicBezTo>
                    <a:cubicBezTo>
                      <a:pt x="0" y="706"/>
                      <a:pt x="0" y="714"/>
                      <a:pt x="0" y="722"/>
                    </a:cubicBezTo>
                    <a:cubicBezTo>
                      <a:pt x="75" y="1013"/>
                      <a:pt x="714" y="1096"/>
                      <a:pt x="1410" y="905"/>
                    </a:cubicBezTo>
                    <a:cubicBezTo>
                      <a:pt x="2107" y="714"/>
                      <a:pt x="2614" y="324"/>
                      <a:pt x="2531" y="34"/>
                    </a:cubicBezTo>
                    <a:cubicBezTo>
                      <a:pt x="2531" y="17"/>
                      <a:pt x="2522" y="9"/>
                      <a:pt x="2522" y="0"/>
                    </a:cubicBezTo>
                    <a:cubicBezTo>
                      <a:pt x="2381" y="258"/>
                      <a:pt x="1925" y="548"/>
                      <a:pt x="1344" y="70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767610" y="2392688"/>
                <a:ext cx="1028927" cy="317539"/>
              </a:xfrm>
              <a:custGeom>
                <a:rect b="b" l="l" r="r" t="t"/>
                <a:pathLst>
                  <a:path extrusionOk="0" h="2996" w="9708">
                    <a:moveTo>
                      <a:pt x="4854" y="2390"/>
                    </a:moveTo>
                    <a:cubicBezTo>
                      <a:pt x="2681" y="2390"/>
                      <a:pt x="822" y="1411"/>
                      <a:pt x="1" y="0"/>
                    </a:cubicBezTo>
                    <a:cubicBezTo>
                      <a:pt x="490" y="1718"/>
                      <a:pt x="2473" y="2995"/>
                      <a:pt x="4854" y="2995"/>
                    </a:cubicBezTo>
                    <a:cubicBezTo>
                      <a:pt x="7236" y="2995"/>
                      <a:pt x="9218" y="1718"/>
                      <a:pt x="9708" y="0"/>
                    </a:cubicBezTo>
                    <a:cubicBezTo>
                      <a:pt x="8887" y="1411"/>
                      <a:pt x="7020" y="2390"/>
                      <a:pt x="4854" y="239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5772909" y="2566721"/>
                <a:ext cx="1028927" cy="318492"/>
              </a:xfrm>
              <a:custGeom>
                <a:rect b="b" l="l" r="r" t="t"/>
                <a:pathLst>
                  <a:path extrusionOk="0" h="3005" w="9708">
                    <a:moveTo>
                      <a:pt x="4854" y="2399"/>
                    </a:moveTo>
                    <a:cubicBezTo>
                      <a:pt x="2680" y="2399"/>
                      <a:pt x="822" y="1411"/>
                      <a:pt x="1" y="1"/>
                    </a:cubicBezTo>
                    <a:cubicBezTo>
                      <a:pt x="482" y="1718"/>
                      <a:pt x="2473" y="3004"/>
                      <a:pt x="4854" y="3004"/>
                    </a:cubicBezTo>
                    <a:cubicBezTo>
                      <a:pt x="7235" y="3004"/>
                      <a:pt x="9218" y="1718"/>
                      <a:pt x="9708" y="1"/>
                    </a:cubicBezTo>
                    <a:cubicBezTo>
                      <a:pt x="8886" y="1411"/>
                      <a:pt x="7020" y="2399"/>
                      <a:pt x="4854" y="23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2"/>
            <p:cNvGrpSpPr/>
            <p:nvPr/>
          </p:nvGrpSpPr>
          <p:grpSpPr>
            <a:xfrm>
              <a:off x="6906452" y="2416430"/>
              <a:ext cx="1352512" cy="2087854"/>
              <a:chOff x="6906452" y="2416430"/>
              <a:chExt cx="1352512" cy="2087854"/>
            </a:xfrm>
          </p:grpSpPr>
          <p:sp>
            <p:nvSpPr>
              <p:cNvPr id="266" name="Google Shape;266;p22"/>
              <p:cNvSpPr/>
              <p:nvPr/>
            </p:nvSpPr>
            <p:spPr>
              <a:xfrm>
                <a:off x="6906452" y="3176473"/>
                <a:ext cx="1328765" cy="1327811"/>
              </a:xfrm>
              <a:custGeom>
                <a:rect b="b" l="l" r="r" t="t"/>
                <a:pathLst>
                  <a:path extrusionOk="0" h="12528" w="12537">
                    <a:moveTo>
                      <a:pt x="6945" y="0"/>
                    </a:moveTo>
                    <a:cubicBezTo>
                      <a:pt x="6694" y="0"/>
                      <a:pt x="6563" y="112"/>
                      <a:pt x="6530" y="205"/>
                    </a:cubicBezTo>
                    <a:cubicBezTo>
                      <a:pt x="6327" y="766"/>
                      <a:pt x="5941" y="949"/>
                      <a:pt x="5519" y="949"/>
                    </a:cubicBezTo>
                    <a:cubicBezTo>
                      <a:pt x="4733" y="949"/>
                      <a:pt x="3822" y="313"/>
                      <a:pt x="3746" y="313"/>
                    </a:cubicBezTo>
                    <a:cubicBezTo>
                      <a:pt x="3741" y="313"/>
                      <a:pt x="3740" y="315"/>
                      <a:pt x="3742" y="321"/>
                    </a:cubicBezTo>
                    <a:cubicBezTo>
                      <a:pt x="3725" y="1834"/>
                      <a:pt x="2430" y="5408"/>
                      <a:pt x="1825" y="5408"/>
                    </a:cubicBezTo>
                    <a:cubicBezTo>
                      <a:pt x="1820" y="5408"/>
                      <a:pt x="1814" y="5408"/>
                      <a:pt x="1809" y="5407"/>
                    </a:cubicBezTo>
                    <a:cubicBezTo>
                      <a:pt x="1809" y="5407"/>
                      <a:pt x="1568" y="5415"/>
                      <a:pt x="788" y="5830"/>
                    </a:cubicBezTo>
                    <a:cubicBezTo>
                      <a:pt x="0" y="6253"/>
                      <a:pt x="714" y="7871"/>
                      <a:pt x="788" y="8162"/>
                    </a:cubicBezTo>
                    <a:cubicBezTo>
                      <a:pt x="855" y="8452"/>
                      <a:pt x="1958" y="10427"/>
                      <a:pt x="3045" y="10717"/>
                    </a:cubicBezTo>
                    <a:cubicBezTo>
                      <a:pt x="4132" y="11007"/>
                      <a:pt x="5127" y="11074"/>
                      <a:pt x="5418" y="11231"/>
                    </a:cubicBezTo>
                    <a:cubicBezTo>
                      <a:pt x="5643" y="11350"/>
                      <a:pt x="6960" y="12528"/>
                      <a:pt x="8432" y="12528"/>
                    </a:cubicBezTo>
                    <a:cubicBezTo>
                      <a:pt x="8915" y="12528"/>
                      <a:pt x="9415" y="12401"/>
                      <a:pt x="9898" y="12069"/>
                    </a:cubicBezTo>
                    <a:cubicBezTo>
                      <a:pt x="11358" y="11074"/>
                      <a:pt x="12537" y="6278"/>
                      <a:pt x="12537" y="6262"/>
                    </a:cubicBezTo>
                    <a:lnTo>
                      <a:pt x="12313" y="5872"/>
                    </a:lnTo>
                    <a:cubicBezTo>
                      <a:pt x="12313" y="5872"/>
                      <a:pt x="12276" y="5921"/>
                      <a:pt x="12186" y="5921"/>
                    </a:cubicBezTo>
                    <a:cubicBezTo>
                      <a:pt x="12036" y="5921"/>
                      <a:pt x="11740" y="5786"/>
                      <a:pt x="11217" y="5067"/>
                    </a:cubicBezTo>
                    <a:cubicBezTo>
                      <a:pt x="11149" y="4177"/>
                      <a:pt x="10971" y="3296"/>
                      <a:pt x="10754" y="3296"/>
                    </a:cubicBezTo>
                    <a:cubicBezTo>
                      <a:pt x="10680" y="3296"/>
                      <a:pt x="10601" y="3399"/>
                      <a:pt x="10520" y="3640"/>
                    </a:cubicBezTo>
                    <a:cubicBezTo>
                      <a:pt x="10501" y="3698"/>
                      <a:pt x="10475" y="3723"/>
                      <a:pt x="10444" y="3723"/>
                    </a:cubicBezTo>
                    <a:cubicBezTo>
                      <a:pt x="10277" y="3723"/>
                      <a:pt x="9961" y="2981"/>
                      <a:pt x="9716" y="2736"/>
                    </a:cubicBezTo>
                    <a:cubicBezTo>
                      <a:pt x="9687" y="2707"/>
                      <a:pt x="9632" y="2696"/>
                      <a:pt x="9561" y="2696"/>
                    </a:cubicBezTo>
                    <a:cubicBezTo>
                      <a:pt x="9374" y="2696"/>
                      <a:pt x="9079" y="2771"/>
                      <a:pt x="8893" y="2771"/>
                    </a:cubicBezTo>
                    <a:cubicBezTo>
                      <a:pt x="8827" y="2771"/>
                      <a:pt x="8774" y="2761"/>
                      <a:pt x="8745" y="2736"/>
                    </a:cubicBezTo>
                    <a:cubicBezTo>
                      <a:pt x="8587" y="2594"/>
                      <a:pt x="8612" y="877"/>
                      <a:pt x="8455" y="744"/>
                    </a:cubicBezTo>
                    <a:cubicBezTo>
                      <a:pt x="7741" y="168"/>
                      <a:pt x="7252" y="0"/>
                      <a:pt x="6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156161" y="3636356"/>
                <a:ext cx="842495" cy="630414"/>
              </a:xfrm>
              <a:custGeom>
                <a:rect b="b" l="l" r="r" t="t"/>
                <a:pathLst>
                  <a:path extrusionOk="0" h="5948" w="7949">
                    <a:moveTo>
                      <a:pt x="3605" y="0"/>
                    </a:moveTo>
                    <a:cubicBezTo>
                      <a:pt x="3273" y="0"/>
                      <a:pt x="2940" y="81"/>
                      <a:pt x="2639" y="247"/>
                    </a:cubicBezTo>
                    <a:lnTo>
                      <a:pt x="1253" y="1010"/>
                    </a:lnTo>
                    <a:cubicBezTo>
                      <a:pt x="399" y="1466"/>
                      <a:pt x="0" y="2470"/>
                      <a:pt x="307" y="3391"/>
                    </a:cubicBezTo>
                    <a:cubicBezTo>
                      <a:pt x="572" y="4224"/>
                      <a:pt x="1354" y="4779"/>
                      <a:pt x="2222" y="4779"/>
                    </a:cubicBezTo>
                    <a:cubicBezTo>
                      <a:pt x="2253" y="4779"/>
                      <a:pt x="2284" y="4778"/>
                      <a:pt x="2315" y="4777"/>
                    </a:cubicBezTo>
                    <a:lnTo>
                      <a:pt x="2489" y="4768"/>
                    </a:lnTo>
                    <a:cubicBezTo>
                      <a:pt x="2520" y="4767"/>
                      <a:pt x="2551" y="4766"/>
                      <a:pt x="2581" y="4766"/>
                    </a:cubicBezTo>
                    <a:cubicBezTo>
                      <a:pt x="3097" y="4766"/>
                      <a:pt x="3599" y="4964"/>
                      <a:pt x="3975" y="5316"/>
                    </a:cubicBezTo>
                    <a:lnTo>
                      <a:pt x="4049" y="5391"/>
                    </a:lnTo>
                    <a:cubicBezTo>
                      <a:pt x="4443" y="5766"/>
                      <a:pt x="4941" y="5948"/>
                      <a:pt x="5436" y="5948"/>
                    </a:cubicBezTo>
                    <a:cubicBezTo>
                      <a:pt x="6047" y="5948"/>
                      <a:pt x="6654" y="5670"/>
                      <a:pt x="7053" y="5133"/>
                    </a:cubicBezTo>
                    <a:lnTo>
                      <a:pt x="7302" y="4802"/>
                    </a:lnTo>
                    <a:cubicBezTo>
                      <a:pt x="7949" y="3922"/>
                      <a:pt x="7774" y="2686"/>
                      <a:pt x="6912" y="2014"/>
                    </a:cubicBezTo>
                    <a:lnTo>
                      <a:pt x="4829" y="413"/>
                    </a:lnTo>
                    <a:cubicBezTo>
                      <a:pt x="4471" y="140"/>
                      <a:pt x="4039" y="0"/>
                      <a:pt x="36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7302954" y="2416430"/>
                <a:ext cx="241969" cy="974343"/>
              </a:xfrm>
              <a:custGeom>
                <a:rect b="b" l="l" r="r" t="t"/>
                <a:pathLst>
                  <a:path extrusionOk="0" h="9193" w="2283">
                    <a:moveTo>
                      <a:pt x="1138" y="0"/>
                    </a:moveTo>
                    <a:cubicBezTo>
                      <a:pt x="507" y="0"/>
                      <a:pt x="1" y="506"/>
                      <a:pt x="1" y="1137"/>
                    </a:cubicBezTo>
                    <a:lnTo>
                      <a:pt x="1" y="8056"/>
                    </a:lnTo>
                    <a:cubicBezTo>
                      <a:pt x="1" y="8679"/>
                      <a:pt x="507" y="9193"/>
                      <a:pt x="1138" y="9193"/>
                    </a:cubicBezTo>
                    <a:cubicBezTo>
                      <a:pt x="1768" y="9193"/>
                      <a:pt x="2283" y="8679"/>
                      <a:pt x="2283" y="8056"/>
                    </a:cubicBezTo>
                    <a:lnTo>
                      <a:pt x="2283" y="1137"/>
                    </a:lnTo>
                    <a:cubicBezTo>
                      <a:pt x="2283" y="506"/>
                      <a:pt x="1768" y="0"/>
                      <a:pt x="1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6945986" y="3695710"/>
                <a:ext cx="516265" cy="318280"/>
              </a:xfrm>
              <a:custGeom>
                <a:rect b="b" l="l" r="r" t="t"/>
                <a:pathLst>
                  <a:path extrusionOk="0" h="3003" w="4871">
                    <a:moveTo>
                      <a:pt x="1206" y="0"/>
                    </a:moveTo>
                    <a:cubicBezTo>
                      <a:pt x="823" y="0"/>
                      <a:pt x="464" y="235"/>
                      <a:pt x="316" y="616"/>
                    </a:cubicBezTo>
                    <a:lnTo>
                      <a:pt x="183" y="981"/>
                    </a:lnTo>
                    <a:cubicBezTo>
                      <a:pt x="0" y="1462"/>
                      <a:pt x="133" y="2201"/>
                      <a:pt x="623" y="2383"/>
                    </a:cubicBezTo>
                    <a:lnTo>
                      <a:pt x="2548" y="2873"/>
                    </a:lnTo>
                    <a:cubicBezTo>
                      <a:pt x="2749" y="2949"/>
                      <a:pt x="3102" y="3002"/>
                      <a:pt x="3458" y="3002"/>
                    </a:cubicBezTo>
                    <a:cubicBezTo>
                      <a:pt x="3951" y="3002"/>
                      <a:pt x="4449" y="2900"/>
                      <a:pt x="4555" y="2615"/>
                    </a:cubicBezTo>
                    <a:lnTo>
                      <a:pt x="4688" y="2250"/>
                    </a:lnTo>
                    <a:cubicBezTo>
                      <a:pt x="4871" y="1761"/>
                      <a:pt x="4622" y="1222"/>
                      <a:pt x="4141" y="1039"/>
                    </a:cubicBezTo>
                    <a:lnTo>
                      <a:pt x="1535" y="60"/>
                    </a:lnTo>
                    <a:cubicBezTo>
                      <a:pt x="1426" y="19"/>
                      <a:pt x="1315" y="0"/>
                      <a:pt x="12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7382127" y="3171279"/>
                <a:ext cx="432747" cy="669311"/>
              </a:xfrm>
              <a:custGeom>
                <a:rect b="b" l="l" r="r" t="t"/>
                <a:pathLst>
                  <a:path extrusionOk="0" h="6315" w="4083">
                    <a:moveTo>
                      <a:pt x="2804" y="0"/>
                    </a:moveTo>
                    <a:cubicBezTo>
                      <a:pt x="2343" y="0"/>
                      <a:pt x="1909" y="278"/>
                      <a:pt x="1735" y="735"/>
                    </a:cubicBezTo>
                    <a:lnTo>
                      <a:pt x="225" y="4784"/>
                    </a:lnTo>
                    <a:cubicBezTo>
                      <a:pt x="1" y="5365"/>
                      <a:pt x="299" y="6020"/>
                      <a:pt x="888" y="6244"/>
                    </a:cubicBezTo>
                    <a:cubicBezTo>
                      <a:pt x="1018" y="6292"/>
                      <a:pt x="1151" y="6314"/>
                      <a:pt x="1282" y="6314"/>
                    </a:cubicBezTo>
                    <a:cubicBezTo>
                      <a:pt x="1742" y="6314"/>
                      <a:pt x="2174" y="6033"/>
                      <a:pt x="2349" y="5581"/>
                    </a:cubicBezTo>
                    <a:lnTo>
                      <a:pt x="3867" y="1532"/>
                    </a:lnTo>
                    <a:cubicBezTo>
                      <a:pt x="4083" y="943"/>
                      <a:pt x="3784" y="295"/>
                      <a:pt x="3203" y="71"/>
                    </a:cubicBezTo>
                    <a:cubicBezTo>
                      <a:pt x="3072" y="23"/>
                      <a:pt x="2937" y="0"/>
                      <a:pt x="28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7522880" y="3443881"/>
                <a:ext cx="565443" cy="589396"/>
              </a:xfrm>
              <a:custGeom>
                <a:rect b="b" l="l" r="r" t="t"/>
                <a:pathLst>
                  <a:path extrusionOk="0" h="5561" w="5335">
                    <a:moveTo>
                      <a:pt x="4060" y="0"/>
                    </a:moveTo>
                    <a:cubicBezTo>
                      <a:pt x="3739" y="0"/>
                      <a:pt x="3419" y="137"/>
                      <a:pt x="3194" y="403"/>
                    </a:cubicBezTo>
                    <a:lnTo>
                      <a:pt x="398" y="3689"/>
                    </a:lnTo>
                    <a:cubicBezTo>
                      <a:pt x="0" y="4170"/>
                      <a:pt x="58" y="4884"/>
                      <a:pt x="531" y="5290"/>
                    </a:cubicBezTo>
                    <a:cubicBezTo>
                      <a:pt x="746" y="5472"/>
                      <a:pt x="1007" y="5561"/>
                      <a:pt x="1266" y="5561"/>
                    </a:cubicBezTo>
                    <a:cubicBezTo>
                      <a:pt x="1588" y="5561"/>
                      <a:pt x="1907" y="5424"/>
                      <a:pt x="2132" y="5157"/>
                    </a:cubicBezTo>
                    <a:lnTo>
                      <a:pt x="4928" y="1872"/>
                    </a:lnTo>
                    <a:cubicBezTo>
                      <a:pt x="5335" y="1391"/>
                      <a:pt x="5277" y="677"/>
                      <a:pt x="4796" y="271"/>
                    </a:cubicBezTo>
                    <a:cubicBezTo>
                      <a:pt x="4581" y="89"/>
                      <a:pt x="4320" y="0"/>
                      <a:pt x="40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7753192" y="3676102"/>
                <a:ext cx="505772" cy="464543"/>
              </a:xfrm>
              <a:custGeom>
                <a:rect b="b" l="l" r="r" t="t"/>
                <a:pathLst>
                  <a:path extrusionOk="0" h="4383" w="4772">
                    <a:moveTo>
                      <a:pt x="3546" y="1"/>
                    </a:moveTo>
                    <a:cubicBezTo>
                      <a:pt x="3274" y="1"/>
                      <a:pt x="3003" y="101"/>
                      <a:pt x="2789" y="303"/>
                    </a:cubicBezTo>
                    <a:lnTo>
                      <a:pt x="474" y="2469"/>
                    </a:lnTo>
                    <a:cubicBezTo>
                      <a:pt x="26" y="2892"/>
                      <a:pt x="1" y="3589"/>
                      <a:pt x="416" y="4037"/>
                    </a:cubicBezTo>
                    <a:cubicBezTo>
                      <a:pt x="637" y="4266"/>
                      <a:pt x="932" y="4383"/>
                      <a:pt x="1228" y="4383"/>
                    </a:cubicBezTo>
                    <a:cubicBezTo>
                      <a:pt x="1498" y="4383"/>
                      <a:pt x="1770" y="4285"/>
                      <a:pt x="1984" y="4086"/>
                    </a:cubicBezTo>
                    <a:lnTo>
                      <a:pt x="4299" y="1913"/>
                    </a:lnTo>
                    <a:cubicBezTo>
                      <a:pt x="4747" y="1498"/>
                      <a:pt x="4772" y="801"/>
                      <a:pt x="4357" y="353"/>
                    </a:cubicBezTo>
                    <a:cubicBezTo>
                      <a:pt x="4136" y="119"/>
                      <a:pt x="3841" y="1"/>
                      <a:pt x="35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7879000" y="3827665"/>
                <a:ext cx="219924" cy="223528"/>
              </a:xfrm>
              <a:custGeom>
                <a:rect b="b" l="l" r="r" t="t"/>
                <a:pathLst>
                  <a:path extrusionOk="0" h="2109" w="2075">
                    <a:moveTo>
                      <a:pt x="807" y="1"/>
                    </a:moveTo>
                    <a:cubicBezTo>
                      <a:pt x="544" y="1"/>
                      <a:pt x="281" y="91"/>
                      <a:pt x="67" y="275"/>
                    </a:cubicBezTo>
                    <a:cubicBezTo>
                      <a:pt x="42" y="300"/>
                      <a:pt x="25" y="325"/>
                      <a:pt x="0" y="342"/>
                    </a:cubicBezTo>
                    <a:cubicBezTo>
                      <a:pt x="177" y="240"/>
                      <a:pt x="372" y="191"/>
                      <a:pt x="564" y="191"/>
                    </a:cubicBezTo>
                    <a:cubicBezTo>
                      <a:pt x="903" y="191"/>
                      <a:pt x="1235" y="343"/>
                      <a:pt x="1452" y="624"/>
                    </a:cubicBezTo>
                    <a:cubicBezTo>
                      <a:pt x="1801" y="1072"/>
                      <a:pt x="1768" y="1702"/>
                      <a:pt x="1378" y="2109"/>
                    </a:cubicBezTo>
                    <a:cubicBezTo>
                      <a:pt x="1436" y="2067"/>
                      <a:pt x="1502" y="2034"/>
                      <a:pt x="1552" y="1984"/>
                    </a:cubicBezTo>
                    <a:cubicBezTo>
                      <a:pt x="2025" y="1578"/>
                      <a:pt x="2075" y="864"/>
                      <a:pt x="1668" y="391"/>
                    </a:cubicBezTo>
                    <a:cubicBezTo>
                      <a:pt x="1441" y="133"/>
                      <a:pt x="1125"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7731252" y="3603924"/>
                <a:ext cx="231371" cy="229251"/>
              </a:xfrm>
              <a:custGeom>
                <a:rect b="b" l="l" r="r" t="t"/>
                <a:pathLst>
                  <a:path extrusionOk="0" h="2163" w="2183">
                    <a:moveTo>
                      <a:pt x="832" y="0"/>
                    </a:moveTo>
                    <a:cubicBezTo>
                      <a:pt x="562" y="0"/>
                      <a:pt x="289" y="95"/>
                      <a:pt x="67" y="287"/>
                    </a:cubicBezTo>
                    <a:cubicBezTo>
                      <a:pt x="42" y="304"/>
                      <a:pt x="25" y="329"/>
                      <a:pt x="0" y="354"/>
                    </a:cubicBezTo>
                    <a:cubicBezTo>
                      <a:pt x="184" y="247"/>
                      <a:pt x="386" y="195"/>
                      <a:pt x="587" y="195"/>
                    </a:cubicBezTo>
                    <a:cubicBezTo>
                      <a:pt x="932" y="195"/>
                      <a:pt x="1272" y="347"/>
                      <a:pt x="1502" y="636"/>
                    </a:cubicBezTo>
                    <a:cubicBezTo>
                      <a:pt x="1859" y="1100"/>
                      <a:pt x="1817" y="1747"/>
                      <a:pt x="1411" y="2162"/>
                    </a:cubicBezTo>
                    <a:cubicBezTo>
                      <a:pt x="2041" y="1797"/>
                      <a:pt x="2183" y="951"/>
                      <a:pt x="1710" y="403"/>
                    </a:cubicBezTo>
                    <a:cubicBezTo>
                      <a:pt x="1479" y="136"/>
                      <a:pt x="1157" y="0"/>
                      <a:pt x="8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7478894" y="3396504"/>
                <a:ext cx="255112" cy="192155"/>
              </a:xfrm>
              <a:custGeom>
                <a:rect b="b" l="l" r="r" t="t"/>
                <a:pathLst>
                  <a:path extrusionOk="0" h="1813" w="2407">
                    <a:moveTo>
                      <a:pt x="1092" y="0"/>
                    </a:moveTo>
                    <a:cubicBezTo>
                      <a:pt x="649" y="0"/>
                      <a:pt x="229" y="257"/>
                      <a:pt x="33" y="684"/>
                    </a:cubicBezTo>
                    <a:cubicBezTo>
                      <a:pt x="25" y="718"/>
                      <a:pt x="9" y="742"/>
                      <a:pt x="0" y="776"/>
                    </a:cubicBezTo>
                    <a:cubicBezTo>
                      <a:pt x="225" y="455"/>
                      <a:pt x="587" y="280"/>
                      <a:pt x="957" y="280"/>
                    </a:cubicBezTo>
                    <a:cubicBezTo>
                      <a:pt x="1133" y="280"/>
                      <a:pt x="1311" y="319"/>
                      <a:pt x="1477" y="402"/>
                    </a:cubicBezTo>
                    <a:cubicBezTo>
                      <a:pt x="1992" y="668"/>
                      <a:pt x="2232" y="1265"/>
                      <a:pt x="2050" y="1813"/>
                    </a:cubicBezTo>
                    <a:cubicBezTo>
                      <a:pt x="2091" y="1755"/>
                      <a:pt x="2124" y="1688"/>
                      <a:pt x="2149" y="1622"/>
                    </a:cubicBezTo>
                    <a:cubicBezTo>
                      <a:pt x="2406" y="1041"/>
                      <a:pt x="2141" y="361"/>
                      <a:pt x="1568" y="104"/>
                    </a:cubicBezTo>
                    <a:cubicBezTo>
                      <a:pt x="1413" y="33"/>
                      <a:pt x="1251" y="0"/>
                      <a:pt x="10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7771740" y="3952626"/>
                <a:ext cx="194381" cy="162267"/>
              </a:xfrm>
              <a:custGeom>
                <a:rect b="b" l="l" r="r" t="t"/>
                <a:pathLst>
                  <a:path extrusionOk="0" h="1531" w="1834">
                    <a:moveTo>
                      <a:pt x="382" y="1"/>
                    </a:moveTo>
                    <a:lnTo>
                      <a:pt x="382" y="1"/>
                    </a:lnTo>
                    <a:cubicBezTo>
                      <a:pt x="349" y="34"/>
                      <a:pt x="324" y="67"/>
                      <a:pt x="291" y="108"/>
                    </a:cubicBezTo>
                    <a:cubicBezTo>
                      <a:pt x="0" y="507"/>
                      <a:pt x="100" y="1071"/>
                      <a:pt x="506" y="1361"/>
                    </a:cubicBezTo>
                    <a:cubicBezTo>
                      <a:pt x="666" y="1476"/>
                      <a:pt x="851" y="1531"/>
                      <a:pt x="1034" y="1531"/>
                    </a:cubicBezTo>
                    <a:cubicBezTo>
                      <a:pt x="1315" y="1531"/>
                      <a:pt x="1591" y="1400"/>
                      <a:pt x="1767" y="1154"/>
                    </a:cubicBezTo>
                    <a:cubicBezTo>
                      <a:pt x="1792" y="1112"/>
                      <a:pt x="1817" y="1079"/>
                      <a:pt x="1834" y="1038"/>
                    </a:cubicBezTo>
                    <a:lnTo>
                      <a:pt x="1834" y="1038"/>
                    </a:lnTo>
                    <a:cubicBezTo>
                      <a:pt x="1659" y="1217"/>
                      <a:pt x="1423" y="1310"/>
                      <a:pt x="1185" y="1310"/>
                    </a:cubicBezTo>
                    <a:cubicBezTo>
                      <a:pt x="1004" y="1310"/>
                      <a:pt x="821" y="1257"/>
                      <a:pt x="664" y="1146"/>
                    </a:cubicBezTo>
                    <a:cubicBezTo>
                      <a:pt x="299" y="880"/>
                      <a:pt x="183" y="399"/>
                      <a:pt x="3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552768" y="3847167"/>
                <a:ext cx="194381" cy="162267"/>
              </a:xfrm>
              <a:custGeom>
                <a:rect b="b" l="l" r="r" t="t"/>
                <a:pathLst>
                  <a:path extrusionOk="0" h="1531" w="1834">
                    <a:moveTo>
                      <a:pt x="382" y="0"/>
                    </a:moveTo>
                    <a:lnTo>
                      <a:pt x="382" y="0"/>
                    </a:lnTo>
                    <a:cubicBezTo>
                      <a:pt x="349" y="33"/>
                      <a:pt x="315" y="66"/>
                      <a:pt x="291" y="108"/>
                    </a:cubicBezTo>
                    <a:cubicBezTo>
                      <a:pt x="0" y="506"/>
                      <a:pt x="91" y="1070"/>
                      <a:pt x="498" y="1361"/>
                    </a:cubicBezTo>
                    <a:cubicBezTo>
                      <a:pt x="658" y="1475"/>
                      <a:pt x="843" y="1530"/>
                      <a:pt x="1025" y="1530"/>
                    </a:cubicBezTo>
                    <a:cubicBezTo>
                      <a:pt x="1307" y="1530"/>
                      <a:pt x="1583" y="1400"/>
                      <a:pt x="1759" y="1153"/>
                    </a:cubicBezTo>
                    <a:cubicBezTo>
                      <a:pt x="1784" y="1112"/>
                      <a:pt x="1809" y="1070"/>
                      <a:pt x="1834" y="1029"/>
                    </a:cubicBezTo>
                    <a:lnTo>
                      <a:pt x="1834" y="1029"/>
                    </a:lnTo>
                    <a:cubicBezTo>
                      <a:pt x="1654" y="1213"/>
                      <a:pt x="1419" y="1306"/>
                      <a:pt x="1182" y="1306"/>
                    </a:cubicBezTo>
                    <a:cubicBezTo>
                      <a:pt x="1002" y="1306"/>
                      <a:pt x="821" y="1252"/>
                      <a:pt x="664" y="1145"/>
                    </a:cubicBezTo>
                    <a:cubicBezTo>
                      <a:pt x="299" y="879"/>
                      <a:pt x="183" y="398"/>
                      <a:pt x="3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7424311" y="3700267"/>
                <a:ext cx="195335" cy="117116"/>
              </a:xfrm>
              <a:custGeom>
                <a:rect b="b" l="l" r="r" t="t"/>
                <a:pathLst>
                  <a:path extrusionOk="0" h="1105" w="1843">
                    <a:moveTo>
                      <a:pt x="59" y="0"/>
                    </a:moveTo>
                    <a:cubicBezTo>
                      <a:pt x="42" y="50"/>
                      <a:pt x="42" y="92"/>
                      <a:pt x="42" y="142"/>
                    </a:cubicBezTo>
                    <a:cubicBezTo>
                      <a:pt x="1" y="648"/>
                      <a:pt x="399" y="1087"/>
                      <a:pt x="905" y="1104"/>
                    </a:cubicBezTo>
                    <a:cubicBezTo>
                      <a:pt x="915" y="1104"/>
                      <a:pt x="926" y="1104"/>
                      <a:pt x="936" y="1104"/>
                    </a:cubicBezTo>
                    <a:cubicBezTo>
                      <a:pt x="1436" y="1104"/>
                      <a:pt x="1843" y="704"/>
                      <a:pt x="1843" y="200"/>
                    </a:cubicBezTo>
                    <a:cubicBezTo>
                      <a:pt x="1843" y="158"/>
                      <a:pt x="1843" y="108"/>
                      <a:pt x="1834" y="67"/>
                    </a:cubicBezTo>
                    <a:cubicBezTo>
                      <a:pt x="1754" y="487"/>
                      <a:pt x="1381" y="798"/>
                      <a:pt x="955" y="798"/>
                    </a:cubicBezTo>
                    <a:cubicBezTo>
                      <a:pt x="944" y="798"/>
                      <a:pt x="933" y="797"/>
                      <a:pt x="922" y="797"/>
                    </a:cubicBezTo>
                    <a:cubicBezTo>
                      <a:pt x="474" y="780"/>
                      <a:pt x="109" y="44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7281863" y="3814629"/>
                <a:ext cx="149654" cy="190460"/>
              </a:xfrm>
              <a:custGeom>
                <a:rect b="b" l="l" r="r" t="t"/>
                <a:pathLst>
                  <a:path extrusionOk="0" h="1797" w="1412">
                    <a:moveTo>
                      <a:pt x="540" y="0"/>
                    </a:moveTo>
                    <a:lnTo>
                      <a:pt x="540" y="0"/>
                    </a:lnTo>
                    <a:cubicBezTo>
                      <a:pt x="930" y="199"/>
                      <a:pt x="1129" y="655"/>
                      <a:pt x="996" y="1079"/>
                    </a:cubicBezTo>
                    <a:cubicBezTo>
                      <a:pt x="877" y="1458"/>
                      <a:pt x="524" y="1711"/>
                      <a:pt x="136" y="1711"/>
                    </a:cubicBezTo>
                    <a:cubicBezTo>
                      <a:pt x="91" y="1711"/>
                      <a:pt x="46" y="1708"/>
                      <a:pt x="1" y="1701"/>
                    </a:cubicBezTo>
                    <a:lnTo>
                      <a:pt x="1" y="1701"/>
                    </a:lnTo>
                    <a:cubicBezTo>
                      <a:pt x="42" y="1726"/>
                      <a:pt x="84" y="1742"/>
                      <a:pt x="125" y="1751"/>
                    </a:cubicBezTo>
                    <a:cubicBezTo>
                      <a:pt x="220" y="1782"/>
                      <a:pt x="315" y="1796"/>
                      <a:pt x="408" y="1796"/>
                    </a:cubicBezTo>
                    <a:cubicBezTo>
                      <a:pt x="791" y="1796"/>
                      <a:pt x="1142" y="1550"/>
                      <a:pt x="1262" y="1170"/>
                    </a:cubicBezTo>
                    <a:cubicBezTo>
                      <a:pt x="1411" y="689"/>
                      <a:pt x="1146" y="183"/>
                      <a:pt x="673" y="33"/>
                    </a:cubicBezTo>
                    <a:cubicBezTo>
                      <a:pt x="631" y="17"/>
                      <a:pt x="582" y="8"/>
                      <a:pt x="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 name="Google Shape;280;p22"/>
          <p:cNvGrpSpPr/>
          <p:nvPr/>
        </p:nvGrpSpPr>
        <p:grpSpPr>
          <a:xfrm>
            <a:off x="6644672" y="1786913"/>
            <a:ext cx="1571724" cy="1569675"/>
            <a:chOff x="7644913" y="209575"/>
            <a:chExt cx="1571724" cy="1569675"/>
          </a:xfrm>
        </p:grpSpPr>
        <p:sp>
          <p:nvSpPr>
            <p:cNvPr id="281" name="Google Shape;281;p22"/>
            <p:cNvSpPr/>
            <p:nvPr/>
          </p:nvSpPr>
          <p:spPr>
            <a:xfrm>
              <a:off x="8350504" y="213479"/>
              <a:ext cx="15556" cy="64925"/>
            </a:xfrm>
            <a:custGeom>
              <a:rect b="b" l="l" r="r" t="t"/>
              <a:pathLst>
                <a:path extrusionOk="0" h="1081" w="259">
                  <a:moveTo>
                    <a:pt x="88" y="0"/>
                  </a:moveTo>
                  <a:cubicBezTo>
                    <a:pt x="84" y="0"/>
                    <a:pt x="80" y="1"/>
                    <a:pt x="76" y="2"/>
                  </a:cubicBezTo>
                  <a:cubicBezTo>
                    <a:pt x="34" y="2"/>
                    <a:pt x="1" y="43"/>
                    <a:pt x="9" y="85"/>
                  </a:cubicBezTo>
                  <a:lnTo>
                    <a:pt x="100" y="1080"/>
                  </a:lnTo>
                  <a:cubicBezTo>
                    <a:pt x="150" y="1072"/>
                    <a:pt x="208" y="1072"/>
                    <a:pt x="258" y="1064"/>
                  </a:cubicBezTo>
                  <a:lnTo>
                    <a:pt x="159" y="68"/>
                  </a:lnTo>
                  <a:cubicBezTo>
                    <a:pt x="151" y="31"/>
                    <a:pt x="124"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7876146" y="436663"/>
              <a:ext cx="50871" cy="50030"/>
            </a:xfrm>
            <a:custGeom>
              <a:rect b="b" l="l" r="r" t="t"/>
              <a:pathLst>
                <a:path extrusionOk="0" h="833" w="847">
                  <a:moveTo>
                    <a:pt x="87" y="0"/>
                  </a:moveTo>
                  <a:cubicBezTo>
                    <a:pt x="69" y="0"/>
                    <a:pt x="50" y="7"/>
                    <a:pt x="34" y="19"/>
                  </a:cubicBezTo>
                  <a:cubicBezTo>
                    <a:pt x="0" y="52"/>
                    <a:pt x="0" y="102"/>
                    <a:pt x="34" y="127"/>
                  </a:cubicBezTo>
                  <a:lnTo>
                    <a:pt x="730" y="832"/>
                  </a:lnTo>
                  <a:lnTo>
                    <a:pt x="847" y="733"/>
                  </a:lnTo>
                  <a:lnTo>
                    <a:pt x="141" y="19"/>
                  </a:lnTo>
                  <a:cubicBezTo>
                    <a:pt x="125" y="7"/>
                    <a:pt x="106"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7931942" y="386032"/>
              <a:ext cx="46426" cy="54294"/>
            </a:xfrm>
            <a:custGeom>
              <a:rect b="b" l="l" r="r" t="t"/>
              <a:pathLst>
                <a:path extrusionOk="0" h="904" w="773">
                  <a:moveTo>
                    <a:pt x="81" y="1"/>
                  </a:moveTo>
                  <a:cubicBezTo>
                    <a:pt x="65" y="1"/>
                    <a:pt x="48" y="5"/>
                    <a:pt x="34" y="16"/>
                  </a:cubicBezTo>
                  <a:cubicBezTo>
                    <a:pt x="9" y="41"/>
                    <a:pt x="1" y="90"/>
                    <a:pt x="25" y="124"/>
                  </a:cubicBezTo>
                  <a:lnTo>
                    <a:pt x="656" y="904"/>
                  </a:lnTo>
                  <a:lnTo>
                    <a:pt x="772" y="804"/>
                  </a:lnTo>
                  <a:lnTo>
                    <a:pt x="142" y="24"/>
                  </a:lnTo>
                  <a:cubicBezTo>
                    <a:pt x="127" y="10"/>
                    <a:pt x="104"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7994765" y="340086"/>
              <a:ext cx="41862" cy="56877"/>
            </a:xfrm>
            <a:custGeom>
              <a:rect b="b" l="l" r="r" t="t"/>
              <a:pathLst>
                <a:path extrusionOk="0" h="947" w="697">
                  <a:moveTo>
                    <a:pt x="79" y="1"/>
                  </a:moveTo>
                  <a:cubicBezTo>
                    <a:pt x="65" y="1"/>
                    <a:pt x="53" y="4"/>
                    <a:pt x="41" y="9"/>
                  </a:cubicBezTo>
                  <a:cubicBezTo>
                    <a:pt x="8" y="34"/>
                    <a:pt x="0" y="76"/>
                    <a:pt x="25" y="117"/>
                  </a:cubicBezTo>
                  <a:lnTo>
                    <a:pt x="572" y="947"/>
                  </a:lnTo>
                  <a:lnTo>
                    <a:pt x="697" y="864"/>
                  </a:lnTo>
                  <a:lnTo>
                    <a:pt x="149" y="34"/>
                  </a:lnTo>
                  <a:cubicBezTo>
                    <a:pt x="133" y="12"/>
                    <a:pt x="105"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8276269" y="223929"/>
              <a:ext cx="21021" cy="64925"/>
            </a:xfrm>
            <a:custGeom>
              <a:rect b="b" l="l" r="r" t="t"/>
              <a:pathLst>
                <a:path extrusionOk="0" h="1081" w="350">
                  <a:moveTo>
                    <a:pt x="80" y="0"/>
                  </a:moveTo>
                  <a:cubicBezTo>
                    <a:pt x="76" y="0"/>
                    <a:pt x="71" y="1"/>
                    <a:pt x="67" y="2"/>
                  </a:cubicBezTo>
                  <a:cubicBezTo>
                    <a:pt x="26" y="10"/>
                    <a:pt x="1" y="52"/>
                    <a:pt x="9" y="93"/>
                  </a:cubicBezTo>
                  <a:lnTo>
                    <a:pt x="200" y="1080"/>
                  </a:lnTo>
                  <a:cubicBezTo>
                    <a:pt x="250" y="1064"/>
                    <a:pt x="299" y="1055"/>
                    <a:pt x="349" y="1047"/>
                  </a:cubicBezTo>
                  <a:lnTo>
                    <a:pt x="158" y="68"/>
                  </a:lnTo>
                  <a:cubicBezTo>
                    <a:pt x="151" y="31"/>
                    <a:pt x="117"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8129181" y="267773"/>
              <a:ext cx="32553" cy="61922"/>
            </a:xfrm>
            <a:custGeom>
              <a:rect b="b" l="l" r="r" t="t"/>
              <a:pathLst>
                <a:path extrusionOk="0" h="1031" w="542">
                  <a:moveTo>
                    <a:pt x="97" y="0"/>
                  </a:moveTo>
                  <a:cubicBezTo>
                    <a:pt x="48" y="0"/>
                    <a:pt x="1" y="47"/>
                    <a:pt x="27" y="110"/>
                  </a:cubicBezTo>
                  <a:lnTo>
                    <a:pt x="400" y="1031"/>
                  </a:lnTo>
                  <a:cubicBezTo>
                    <a:pt x="450" y="1014"/>
                    <a:pt x="500" y="997"/>
                    <a:pt x="541" y="981"/>
                  </a:cubicBezTo>
                  <a:lnTo>
                    <a:pt x="168" y="52"/>
                  </a:lnTo>
                  <a:cubicBezTo>
                    <a:pt x="153" y="15"/>
                    <a:pt x="125" y="0"/>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8200052" y="242848"/>
              <a:ext cx="27447" cy="63423"/>
            </a:xfrm>
            <a:custGeom>
              <a:rect b="b" l="l" r="r" t="t"/>
              <a:pathLst>
                <a:path extrusionOk="0" h="1056" w="457">
                  <a:moveTo>
                    <a:pt x="87" y="0"/>
                  </a:moveTo>
                  <a:cubicBezTo>
                    <a:pt x="80" y="0"/>
                    <a:pt x="73" y="1"/>
                    <a:pt x="67" y="2"/>
                  </a:cubicBezTo>
                  <a:cubicBezTo>
                    <a:pt x="25" y="19"/>
                    <a:pt x="0" y="60"/>
                    <a:pt x="17" y="102"/>
                  </a:cubicBezTo>
                  <a:lnTo>
                    <a:pt x="307" y="1056"/>
                  </a:lnTo>
                  <a:cubicBezTo>
                    <a:pt x="357" y="1039"/>
                    <a:pt x="407" y="1031"/>
                    <a:pt x="457" y="1014"/>
                  </a:cubicBezTo>
                  <a:lnTo>
                    <a:pt x="166" y="60"/>
                  </a:lnTo>
                  <a:cubicBezTo>
                    <a:pt x="152" y="18"/>
                    <a:pt x="121"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8058490" y="301287"/>
              <a:ext cx="37958" cy="59820"/>
            </a:xfrm>
            <a:custGeom>
              <a:rect b="b" l="l" r="r" t="t"/>
              <a:pathLst>
                <a:path extrusionOk="0" h="996" w="632">
                  <a:moveTo>
                    <a:pt x="94" y="0"/>
                  </a:moveTo>
                  <a:cubicBezTo>
                    <a:pt x="82" y="0"/>
                    <a:pt x="70" y="3"/>
                    <a:pt x="59" y="8"/>
                  </a:cubicBezTo>
                  <a:cubicBezTo>
                    <a:pt x="18" y="25"/>
                    <a:pt x="1" y="74"/>
                    <a:pt x="26" y="116"/>
                  </a:cubicBezTo>
                  <a:lnTo>
                    <a:pt x="491" y="995"/>
                  </a:lnTo>
                  <a:cubicBezTo>
                    <a:pt x="540" y="970"/>
                    <a:pt x="582" y="946"/>
                    <a:pt x="632" y="921"/>
                  </a:cubicBezTo>
                  <a:lnTo>
                    <a:pt x="159" y="41"/>
                  </a:lnTo>
                  <a:cubicBezTo>
                    <a:pt x="147" y="13"/>
                    <a:pt x="120"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7679327" y="762069"/>
              <a:ext cx="63844" cy="26607"/>
            </a:xfrm>
            <a:custGeom>
              <a:rect b="b" l="l" r="r" t="t"/>
              <a:pathLst>
                <a:path extrusionOk="0" h="443" w="1063">
                  <a:moveTo>
                    <a:pt x="92" y="1"/>
                  </a:moveTo>
                  <a:cubicBezTo>
                    <a:pt x="56" y="1"/>
                    <a:pt x="24" y="24"/>
                    <a:pt x="17" y="60"/>
                  </a:cubicBezTo>
                  <a:cubicBezTo>
                    <a:pt x="0" y="94"/>
                    <a:pt x="25" y="135"/>
                    <a:pt x="67" y="152"/>
                  </a:cubicBezTo>
                  <a:lnTo>
                    <a:pt x="1021" y="442"/>
                  </a:lnTo>
                  <a:cubicBezTo>
                    <a:pt x="1037" y="392"/>
                    <a:pt x="1046" y="342"/>
                    <a:pt x="1062" y="293"/>
                  </a:cubicBezTo>
                  <a:lnTo>
                    <a:pt x="108" y="2"/>
                  </a:lnTo>
                  <a:cubicBezTo>
                    <a:pt x="103" y="1"/>
                    <a:pt x="97"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7658967" y="834682"/>
              <a:ext cx="67267" cy="21261"/>
            </a:xfrm>
            <a:custGeom>
              <a:rect b="b" l="l" r="r" t="t"/>
              <a:pathLst>
                <a:path extrusionOk="0" h="354" w="1120">
                  <a:moveTo>
                    <a:pt x="112" y="0"/>
                  </a:moveTo>
                  <a:cubicBezTo>
                    <a:pt x="19" y="0"/>
                    <a:pt x="1" y="146"/>
                    <a:pt x="107" y="154"/>
                  </a:cubicBezTo>
                  <a:lnTo>
                    <a:pt x="1086" y="353"/>
                  </a:lnTo>
                  <a:cubicBezTo>
                    <a:pt x="1094" y="303"/>
                    <a:pt x="1102" y="254"/>
                    <a:pt x="1119" y="204"/>
                  </a:cubicBezTo>
                  <a:lnTo>
                    <a:pt x="140" y="5"/>
                  </a:lnTo>
                  <a:cubicBezTo>
                    <a:pt x="130" y="2"/>
                    <a:pt x="120" y="0"/>
                    <a:pt x="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7649417" y="912160"/>
              <a:ext cx="65345" cy="15495"/>
            </a:xfrm>
            <a:custGeom>
              <a:rect b="b" l="l" r="r" t="t"/>
              <a:pathLst>
                <a:path extrusionOk="0" h="258" w="1088">
                  <a:moveTo>
                    <a:pt x="92" y="1"/>
                  </a:moveTo>
                  <a:cubicBezTo>
                    <a:pt x="50" y="1"/>
                    <a:pt x="17" y="26"/>
                    <a:pt x="9" y="67"/>
                  </a:cubicBezTo>
                  <a:cubicBezTo>
                    <a:pt x="0" y="108"/>
                    <a:pt x="34" y="150"/>
                    <a:pt x="75" y="150"/>
                  </a:cubicBezTo>
                  <a:lnTo>
                    <a:pt x="1079" y="258"/>
                  </a:lnTo>
                  <a:cubicBezTo>
                    <a:pt x="1079" y="208"/>
                    <a:pt x="1079" y="150"/>
                    <a:pt x="1087" y="100"/>
                  </a:cubicBez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738127" y="620928"/>
              <a:ext cx="60360" cy="37177"/>
            </a:xfrm>
            <a:custGeom>
              <a:rect b="b" l="l" r="r" t="t"/>
              <a:pathLst>
                <a:path extrusionOk="0" h="619" w="1005">
                  <a:moveTo>
                    <a:pt x="85" y="1"/>
                  </a:moveTo>
                  <a:cubicBezTo>
                    <a:pt x="58" y="1"/>
                    <a:pt x="34" y="18"/>
                    <a:pt x="17" y="46"/>
                  </a:cubicBezTo>
                  <a:cubicBezTo>
                    <a:pt x="0" y="79"/>
                    <a:pt x="17" y="129"/>
                    <a:pt x="50" y="145"/>
                  </a:cubicBezTo>
                  <a:lnTo>
                    <a:pt x="929" y="618"/>
                  </a:lnTo>
                  <a:cubicBezTo>
                    <a:pt x="954" y="577"/>
                    <a:pt x="979" y="527"/>
                    <a:pt x="1004" y="486"/>
                  </a:cubicBezTo>
                  <a:lnTo>
                    <a:pt x="125" y="13"/>
                  </a:lnTo>
                  <a:cubicBezTo>
                    <a:pt x="111" y="5"/>
                    <a:pt x="98"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7704372" y="688496"/>
              <a:ext cx="63664" cy="32372"/>
            </a:xfrm>
            <a:custGeom>
              <a:rect b="b" l="l" r="r" t="t"/>
              <a:pathLst>
                <a:path extrusionOk="0" h="539" w="1060">
                  <a:moveTo>
                    <a:pt x="108" y="0"/>
                  </a:moveTo>
                  <a:cubicBezTo>
                    <a:pt x="36" y="0"/>
                    <a:pt x="1" y="120"/>
                    <a:pt x="81" y="149"/>
                  </a:cubicBezTo>
                  <a:lnTo>
                    <a:pt x="1002" y="539"/>
                  </a:lnTo>
                  <a:lnTo>
                    <a:pt x="1060" y="389"/>
                  </a:lnTo>
                  <a:lnTo>
                    <a:pt x="139" y="8"/>
                  </a:lnTo>
                  <a:cubicBezTo>
                    <a:pt x="128" y="3"/>
                    <a:pt x="118"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7776866" y="553961"/>
              <a:ext cx="59459" cy="42342"/>
            </a:xfrm>
            <a:custGeom>
              <a:rect b="b" l="l" r="r" t="t"/>
              <a:pathLst>
                <a:path extrusionOk="0" h="705" w="990">
                  <a:moveTo>
                    <a:pt x="112" y="1"/>
                  </a:moveTo>
                  <a:cubicBezTo>
                    <a:pt x="44" y="1"/>
                    <a:pt x="1" y="93"/>
                    <a:pt x="69" y="140"/>
                  </a:cubicBezTo>
                  <a:lnTo>
                    <a:pt x="898" y="704"/>
                  </a:lnTo>
                  <a:lnTo>
                    <a:pt x="990" y="572"/>
                  </a:lnTo>
                  <a:lnTo>
                    <a:pt x="160" y="16"/>
                  </a:lnTo>
                  <a:cubicBezTo>
                    <a:pt x="143" y="5"/>
                    <a:pt x="127"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7824313" y="494020"/>
              <a:ext cx="53874" cy="46486"/>
            </a:xfrm>
            <a:custGeom>
              <a:rect b="b" l="l" r="r" t="t"/>
              <a:pathLst>
                <a:path extrusionOk="0" h="774" w="897">
                  <a:moveTo>
                    <a:pt x="75" y="0"/>
                  </a:moveTo>
                  <a:cubicBezTo>
                    <a:pt x="55" y="0"/>
                    <a:pt x="35" y="9"/>
                    <a:pt x="17" y="27"/>
                  </a:cubicBezTo>
                  <a:cubicBezTo>
                    <a:pt x="0" y="60"/>
                    <a:pt x="0" y="101"/>
                    <a:pt x="34" y="126"/>
                  </a:cubicBezTo>
                  <a:lnTo>
                    <a:pt x="797" y="773"/>
                  </a:lnTo>
                  <a:lnTo>
                    <a:pt x="897" y="649"/>
                  </a:lnTo>
                  <a:lnTo>
                    <a:pt x="125" y="18"/>
                  </a:lnTo>
                  <a:cubicBezTo>
                    <a:pt x="110" y="7"/>
                    <a:pt x="92"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938557" y="440266"/>
              <a:ext cx="50871" cy="50390"/>
            </a:xfrm>
            <a:custGeom>
              <a:rect b="b" l="l" r="r" t="t"/>
              <a:pathLst>
                <a:path extrusionOk="0" h="839" w="847">
                  <a:moveTo>
                    <a:pt x="762" y="1"/>
                  </a:moveTo>
                  <a:cubicBezTo>
                    <a:pt x="743" y="1"/>
                    <a:pt x="722" y="9"/>
                    <a:pt x="705" y="25"/>
                  </a:cubicBezTo>
                  <a:lnTo>
                    <a:pt x="0" y="731"/>
                  </a:lnTo>
                  <a:cubicBezTo>
                    <a:pt x="33" y="764"/>
                    <a:pt x="67" y="805"/>
                    <a:pt x="108" y="839"/>
                  </a:cubicBezTo>
                  <a:lnTo>
                    <a:pt x="813" y="133"/>
                  </a:lnTo>
                  <a:cubicBezTo>
                    <a:pt x="846" y="100"/>
                    <a:pt x="846" y="59"/>
                    <a:pt x="813" y="25"/>
                  </a:cubicBezTo>
                  <a:cubicBezTo>
                    <a:pt x="801" y="9"/>
                    <a:pt x="782"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9028708" y="558525"/>
              <a:ext cx="59039" cy="42282"/>
            </a:xfrm>
            <a:custGeom>
              <a:rect b="b" l="l" r="r" t="t"/>
              <a:pathLst>
                <a:path extrusionOk="0" h="704" w="983">
                  <a:moveTo>
                    <a:pt x="873" y="0"/>
                  </a:moveTo>
                  <a:cubicBezTo>
                    <a:pt x="859" y="0"/>
                    <a:pt x="845" y="4"/>
                    <a:pt x="831" y="15"/>
                  </a:cubicBezTo>
                  <a:lnTo>
                    <a:pt x="1" y="570"/>
                  </a:lnTo>
                  <a:cubicBezTo>
                    <a:pt x="26" y="612"/>
                    <a:pt x="51" y="653"/>
                    <a:pt x="76" y="703"/>
                  </a:cubicBezTo>
                  <a:lnTo>
                    <a:pt x="914" y="147"/>
                  </a:lnTo>
                  <a:cubicBezTo>
                    <a:pt x="982" y="99"/>
                    <a:pt x="937" y="0"/>
                    <a:pt x="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7644913" y="986935"/>
              <a:ext cx="65826" cy="9489"/>
            </a:xfrm>
            <a:custGeom>
              <a:rect b="b" l="l" r="r" t="t"/>
              <a:pathLst>
                <a:path extrusionOk="0" h="158" w="1096">
                  <a:moveTo>
                    <a:pt x="92" y="0"/>
                  </a:moveTo>
                  <a:cubicBezTo>
                    <a:pt x="1" y="17"/>
                    <a:pt x="1" y="149"/>
                    <a:pt x="92" y="158"/>
                  </a:cubicBezTo>
                  <a:lnTo>
                    <a:pt x="1096" y="158"/>
                  </a:lnTo>
                  <a:lnTo>
                    <a:pt x="1096" y="125"/>
                  </a:lnTo>
                  <a:lnTo>
                    <a:pt x="1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8985404" y="496183"/>
              <a:ext cx="54354" cy="45826"/>
            </a:xfrm>
            <a:custGeom>
              <a:rect b="b" l="l" r="r" t="t"/>
              <a:pathLst>
                <a:path extrusionOk="0" h="763" w="905">
                  <a:moveTo>
                    <a:pt x="819" y="0"/>
                  </a:moveTo>
                  <a:cubicBezTo>
                    <a:pt x="802" y="0"/>
                    <a:pt x="786" y="5"/>
                    <a:pt x="772" y="15"/>
                  </a:cubicBezTo>
                  <a:lnTo>
                    <a:pt x="0" y="646"/>
                  </a:lnTo>
                  <a:lnTo>
                    <a:pt x="91" y="762"/>
                  </a:lnTo>
                  <a:lnTo>
                    <a:pt x="863" y="132"/>
                  </a:lnTo>
                  <a:cubicBezTo>
                    <a:pt x="896" y="107"/>
                    <a:pt x="904" y="57"/>
                    <a:pt x="879" y="24"/>
                  </a:cubicBezTo>
                  <a:cubicBezTo>
                    <a:pt x="865" y="9"/>
                    <a:pt x="842" y="0"/>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9095015" y="693541"/>
              <a:ext cx="62823" cy="31832"/>
            </a:xfrm>
            <a:custGeom>
              <a:rect b="b" l="l" r="r" t="t"/>
              <a:pathLst>
                <a:path extrusionOk="0" h="530" w="1046">
                  <a:moveTo>
                    <a:pt x="954" y="0"/>
                  </a:moveTo>
                  <a:cubicBezTo>
                    <a:pt x="943" y="0"/>
                    <a:pt x="932" y="2"/>
                    <a:pt x="921" y="7"/>
                  </a:cubicBezTo>
                  <a:lnTo>
                    <a:pt x="0" y="388"/>
                  </a:lnTo>
                  <a:cubicBezTo>
                    <a:pt x="25" y="438"/>
                    <a:pt x="42" y="488"/>
                    <a:pt x="58" y="529"/>
                  </a:cubicBezTo>
                  <a:lnTo>
                    <a:pt x="988" y="156"/>
                  </a:lnTo>
                  <a:cubicBezTo>
                    <a:pt x="1029" y="139"/>
                    <a:pt x="1046" y="90"/>
                    <a:pt x="1029" y="48"/>
                  </a:cubicBezTo>
                  <a:cubicBezTo>
                    <a:pt x="1017" y="17"/>
                    <a:pt x="986" y="0"/>
                    <a:pt x="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9064084" y="623150"/>
              <a:ext cx="60360" cy="36937"/>
            </a:xfrm>
            <a:custGeom>
              <a:rect b="b" l="l" r="r" t="t"/>
              <a:pathLst>
                <a:path extrusionOk="0" h="615" w="1005">
                  <a:moveTo>
                    <a:pt x="919" y="1"/>
                  </a:moveTo>
                  <a:cubicBezTo>
                    <a:pt x="907" y="1"/>
                    <a:pt x="894" y="4"/>
                    <a:pt x="880" y="9"/>
                  </a:cubicBezTo>
                  <a:lnTo>
                    <a:pt x="1" y="482"/>
                  </a:lnTo>
                  <a:cubicBezTo>
                    <a:pt x="26" y="523"/>
                    <a:pt x="51" y="573"/>
                    <a:pt x="76" y="614"/>
                  </a:cubicBezTo>
                  <a:lnTo>
                    <a:pt x="955" y="142"/>
                  </a:lnTo>
                  <a:cubicBezTo>
                    <a:pt x="988" y="125"/>
                    <a:pt x="1005" y="75"/>
                    <a:pt x="988" y="42"/>
                  </a:cubicBezTo>
                  <a:cubicBezTo>
                    <a:pt x="971" y="14"/>
                    <a:pt x="946"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9146847" y="914562"/>
              <a:ext cx="65345" cy="15075"/>
            </a:xfrm>
            <a:custGeom>
              <a:rect b="b" l="l" r="r" t="t"/>
              <a:pathLst>
                <a:path extrusionOk="0" h="251" w="1088">
                  <a:moveTo>
                    <a:pt x="1009" y="1"/>
                  </a:moveTo>
                  <a:cubicBezTo>
                    <a:pt x="1004" y="1"/>
                    <a:pt x="1000" y="1"/>
                    <a:pt x="996" y="2"/>
                  </a:cubicBezTo>
                  <a:lnTo>
                    <a:pt x="0" y="93"/>
                  </a:lnTo>
                  <a:cubicBezTo>
                    <a:pt x="0" y="143"/>
                    <a:pt x="8" y="201"/>
                    <a:pt x="17" y="251"/>
                  </a:cubicBezTo>
                  <a:lnTo>
                    <a:pt x="1012" y="151"/>
                  </a:lnTo>
                  <a:cubicBezTo>
                    <a:pt x="1054" y="151"/>
                    <a:pt x="1087" y="110"/>
                    <a:pt x="1079" y="68"/>
                  </a:cubicBezTo>
                  <a:cubicBezTo>
                    <a:pt x="1079" y="31"/>
                    <a:pt x="104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9118919" y="764352"/>
              <a:ext cx="63844" cy="26787"/>
            </a:xfrm>
            <a:custGeom>
              <a:rect b="b" l="l" r="r" t="t"/>
              <a:pathLst>
                <a:path extrusionOk="0" h="446" w="1063">
                  <a:moveTo>
                    <a:pt x="981" y="1"/>
                  </a:moveTo>
                  <a:cubicBezTo>
                    <a:pt x="972" y="1"/>
                    <a:pt x="964" y="2"/>
                    <a:pt x="955" y="6"/>
                  </a:cubicBezTo>
                  <a:lnTo>
                    <a:pt x="1" y="296"/>
                  </a:lnTo>
                  <a:cubicBezTo>
                    <a:pt x="17" y="346"/>
                    <a:pt x="25" y="396"/>
                    <a:pt x="42" y="446"/>
                  </a:cubicBezTo>
                  <a:lnTo>
                    <a:pt x="996" y="155"/>
                  </a:lnTo>
                  <a:cubicBezTo>
                    <a:pt x="1038" y="139"/>
                    <a:pt x="1063" y="97"/>
                    <a:pt x="1054" y="56"/>
                  </a:cubicBezTo>
                  <a:cubicBezTo>
                    <a:pt x="1041" y="23"/>
                    <a:pt x="1013"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9136337" y="840328"/>
              <a:ext cx="64865" cy="20601"/>
            </a:xfrm>
            <a:custGeom>
              <a:rect b="b" l="l" r="r" t="t"/>
              <a:pathLst>
                <a:path extrusionOk="0" h="343" w="1080">
                  <a:moveTo>
                    <a:pt x="1004" y="0"/>
                  </a:moveTo>
                  <a:cubicBezTo>
                    <a:pt x="999" y="0"/>
                    <a:pt x="994" y="1"/>
                    <a:pt x="988" y="2"/>
                  </a:cubicBezTo>
                  <a:lnTo>
                    <a:pt x="1" y="193"/>
                  </a:lnTo>
                  <a:cubicBezTo>
                    <a:pt x="18" y="242"/>
                    <a:pt x="18" y="292"/>
                    <a:pt x="34" y="342"/>
                  </a:cubicBezTo>
                  <a:lnTo>
                    <a:pt x="1013" y="151"/>
                  </a:lnTo>
                  <a:cubicBezTo>
                    <a:pt x="1055" y="143"/>
                    <a:pt x="1080" y="101"/>
                    <a:pt x="1071" y="60"/>
                  </a:cubicBezTo>
                  <a:cubicBezTo>
                    <a:pt x="1071" y="24"/>
                    <a:pt x="1040" y="0"/>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8636573" y="243629"/>
              <a:ext cx="26967" cy="63183"/>
            </a:xfrm>
            <a:custGeom>
              <a:rect b="b" l="l" r="r" t="t"/>
              <a:pathLst>
                <a:path extrusionOk="0" h="1052" w="449">
                  <a:moveTo>
                    <a:pt x="356" y="0"/>
                  </a:moveTo>
                  <a:cubicBezTo>
                    <a:pt x="324" y="0"/>
                    <a:pt x="297" y="23"/>
                    <a:pt x="291" y="55"/>
                  </a:cubicBezTo>
                  <a:lnTo>
                    <a:pt x="0" y="1010"/>
                  </a:lnTo>
                  <a:cubicBezTo>
                    <a:pt x="50" y="1026"/>
                    <a:pt x="100" y="1043"/>
                    <a:pt x="141" y="1051"/>
                  </a:cubicBezTo>
                  <a:lnTo>
                    <a:pt x="440" y="97"/>
                  </a:lnTo>
                  <a:cubicBezTo>
                    <a:pt x="448" y="55"/>
                    <a:pt x="423" y="14"/>
                    <a:pt x="382" y="6"/>
                  </a:cubicBezTo>
                  <a:cubicBezTo>
                    <a:pt x="373" y="2"/>
                    <a:pt x="364"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8569305" y="225251"/>
              <a:ext cx="21441" cy="64565"/>
            </a:xfrm>
            <a:custGeom>
              <a:rect b="b" l="l" r="r" t="t"/>
              <a:pathLst>
                <a:path extrusionOk="0" h="1075" w="357">
                  <a:moveTo>
                    <a:pt x="268" y="0"/>
                  </a:moveTo>
                  <a:cubicBezTo>
                    <a:pt x="235" y="0"/>
                    <a:pt x="206" y="29"/>
                    <a:pt x="199" y="63"/>
                  </a:cubicBezTo>
                  <a:lnTo>
                    <a:pt x="0" y="1042"/>
                  </a:lnTo>
                  <a:cubicBezTo>
                    <a:pt x="50" y="1050"/>
                    <a:pt x="100" y="1067"/>
                    <a:pt x="150" y="1075"/>
                  </a:cubicBezTo>
                  <a:lnTo>
                    <a:pt x="349" y="96"/>
                  </a:lnTo>
                  <a:cubicBezTo>
                    <a:pt x="357" y="54"/>
                    <a:pt x="332" y="13"/>
                    <a:pt x="291" y="5"/>
                  </a:cubicBezTo>
                  <a:cubicBezTo>
                    <a:pt x="283" y="2"/>
                    <a:pt x="27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8428763" y="209575"/>
              <a:ext cx="9009" cy="64805"/>
            </a:xfrm>
            <a:custGeom>
              <a:rect b="b" l="l" r="r" t="t"/>
              <a:pathLst>
                <a:path extrusionOk="0" h="1079" w="150">
                  <a:moveTo>
                    <a:pt x="75" y="0"/>
                  </a:moveTo>
                  <a:cubicBezTo>
                    <a:pt x="34" y="0"/>
                    <a:pt x="1" y="33"/>
                    <a:pt x="1" y="75"/>
                  </a:cubicBezTo>
                  <a:lnTo>
                    <a:pt x="1" y="1079"/>
                  </a:lnTo>
                  <a:lnTo>
                    <a:pt x="150" y="1079"/>
                  </a:lnTo>
                  <a:lnTo>
                    <a:pt x="150" y="75"/>
                  </a:lnTo>
                  <a:cubicBezTo>
                    <a:pt x="150" y="33"/>
                    <a:pt x="117"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8884743" y="388014"/>
              <a:ext cx="46366" cy="53814"/>
            </a:xfrm>
            <a:custGeom>
              <a:rect b="b" l="l" r="r" t="t"/>
              <a:pathLst>
                <a:path extrusionOk="0" h="896" w="772">
                  <a:moveTo>
                    <a:pt x="694" y="1"/>
                  </a:moveTo>
                  <a:cubicBezTo>
                    <a:pt x="673" y="1"/>
                    <a:pt x="653" y="10"/>
                    <a:pt x="639" y="24"/>
                  </a:cubicBezTo>
                  <a:lnTo>
                    <a:pt x="0" y="796"/>
                  </a:lnTo>
                  <a:lnTo>
                    <a:pt x="116" y="895"/>
                  </a:lnTo>
                  <a:lnTo>
                    <a:pt x="755" y="116"/>
                  </a:lnTo>
                  <a:cubicBezTo>
                    <a:pt x="772" y="91"/>
                    <a:pt x="772" y="41"/>
                    <a:pt x="738" y="16"/>
                  </a:cubicBezTo>
                  <a:cubicBezTo>
                    <a:pt x="725" y="6"/>
                    <a:pt x="709"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8498013" y="213539"/>
              <a:ext cx="15495" cy="64865"/>
            </a:xfrm>
            <a:custGeom>
              <a:rect b="b" l="l" r="r" t="t"/>
              <a:pathLst>
                <a:path extrusionOk="0" h="1080" w="258">
                  <a:moveTo>
                    <a:pt x="183" y="1"/>
                  </a:moveTo>
                  <a:cubicBezTo>
                    <a:pt x="142" y="1"/>
                    <a:pt x="109" y="25"/>
                    <a:pt x="100" y="67"/>
                  </a:cubicBezTo>
                  <a:lnTo>
                    <a:pt x="1" y="1071"/>
                  </a:lnTo>
                  <a:lnTo>
                    <a:pt x="150" y="1079"/>
                  </a:lnTo>
                  <a:lnTo>
                    <a:pt x="258" y="84"/>
                  </a:lnTo>
                  <a:cubicBezTo>
                    <a:pt x="258" y="42"/>
                    <a:pt x="225" y="9"/>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8829427" y="343089"/>
              <a:ext cx="42402" cy="56877"/>
            </a:xfrm>
            <a:custGeom>
              <a:rect b="b" l="l" r="r" t="t"/>
              <a:pathLst>
                <a:path extrusionOk="0" h="947" w="706">
                  <a:moveTo>
                    <a:pt x="621" y="1"/>
                  </a:moveTo>
                  <a:cubicBezTo>
                    <a:pt x="597" y="1"/>
                    <a:pt x="573" y="12"/>
                    <a:pt x="556" y="34"/>
                  </a:cubicBezTo>
                  <a:lnTo>
                    <a:pt x="0" y="864"/>
                  </a:lnTo>
                  <a:cubicBezTo>
                    <a:pt x="33" y="888"/>
                    <a:pt x="83" y="913"/>
                    <a:pt x="125" y="947"/>
                  </a:cubicBezTo>
                  <a:lnTo>
                    <a:pt x="680" y="117"/>
                  </a:lnTo>
                  <a:cubicBezTo>
                    <a:pt x="705" y="84"/>
                    <a:pt x="689" y="34"/>
                    <a:pt x="656" y="9"/>
                  </a:cubicBezTo>
                  <a:cubicBezTo>
                    <a:pt x="645" y="3"/>
                    <a:pt x="633"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8767144" y="302368"/>
              <a:ext cx="37898" cy="59700"/>
            </a:xfrm>
            <a:custGeom>
              <a:rect b="b" l="l" r="r" t="t"/>
              <a:pathLst>
                <a:path extrusionOk="0" h="994" w="631">
                  <a:moveTo>
                    <a:pt x="543" y="0"/>
                  </a:moveTo>
                  <a:cubicBezTo>
                    <a:pt x="515" y="0"/>
                    <a:pt x="485" y="16"/>
                    <a:pt x="473" y="40"/>
                  </a:cubicBezTo>
                  <a:lnTo>
                    <a:pt x="0" y="919"/>
                  </a:lnTo>
                  <a:cubicBezTo>
                    <a:pt x="42" y="944"/>
                    <a:pt x="91" y="969"/>
                    <a:pt x="133" y="994"/>
                  </a:cubicBezTo>
                  <a:lnTo>
                    <a:pt x="606" y="115"/>
                  </a:lnTo>
                  <a:cubicBezTo>
                    <a:pt x="631" y="73"/>
                    <a:pt x="614" y="32"/>
                    <a:pt x="573" y="7"/>
                  </a:cubicBezTo>
                  <a:cubicBezTo>
                    <a:pt x="564" y="2"/>
                    <a:pt x="554" y="0"/>
                    <a:pt x="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8703840" y="269996"/>
              <a:ext cx="32913" cy="61682"/>
            </a:xfrm>
            <a:custGeom>
              <a:rect b="b" l="l" r="r" t="t"/>
              <a:pathLst>
                <a:path extrusionOk="0" h="1027" w="548">
                  <a:moveTo>
                    <a:pt x="462" y="0"/>
                  </a:moveTo>
                  <a:cubicBezTo>
                    <a:pt x="433" y="0"/>
                    <a:pt x="403" y="17"/>
                    <a:pt x="390" y="48"/>
                  </a:cubicBezTo>
                  <a:lnTo>
                    <a:pt x="0" y="969"/>
                  </a:lnTo>
                  <a:lnTo>
                    <a:pt x="150" y="1027"/>
                  </a:lnTo>
                  <a:lnTo>
                    <a:pt x="531" y="114"/>
                  </a:lnTo>
                  <a:cubicBezTo>
                    <a:pt x="548" y="73"/>
                    <a:pt x="531" y="23"/>
                    <a:pt x="490" y="6"/>
                  </a:cubicBezTo>
                  <a:cubicBezTo>
                    <a:pt x="481" y="2"/>
                    <a:pt x="472" y="0"/>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8056508" y="1626757"/>
              <a:ext cx="37958" cy="59820"/>
            </a:xfrm>
            <a:custGeom>
              <a:rect b="b" l="l" r="r" t="t"/>
              <a:pathLst>
                <a:path extrusionOk="0" h="996" w="632">
                  <a:moveTo>
                    <a:pt x="499" y="0"/>
                  </a:moveTo>
                  <a:lnTo>
                    <a:pt x="26" y="880"/>
                  </a:lnTo>
                  <a:cubicBezTo>
                    <a:pt x="1" y="913"/>
                    <a:pt x="17" y="963"/>
                    <a:pt x="51" y="979"/>
                  </a:cubicBezTo>
                  <a:cubicBezTo>
                    <a:pt x="67" y="988"/>
                    <a:pt x="75" y="988"/>
                    <a:pt x="92" y="996"/>
                  </a:cubicBezTo>
                  <a:cubicBezTo>
                    <a:pt x="117" y="996"/>
                    <a:pt x="142" y="979"/>
                    <a:pt x="158" y="954"/>
                  </a:cubicBezTo>
                  <a:lnTo>
                    <a:pt x="631" y="67"/>
                  </a:lnTo>
                  <a:lnTo>
                    <a:pt x="4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8824442" y="1591862"/>
              <a:ext cx="42402" cy="56877"/>
            </a:xfrm>
            <a:custGeom>
              <a:rect b="b" l="l" r="r" t="t"/>
              <a:pathLst>
                <a:path extrusionOk="0" h="947" w="706">
                  <a:moveTo>
                    <a:pt x="133" y="0"/>
                  </a:moveTo>
                  <a:lnTo>
                    <a:pt x="0" y="83"/>
                  </a:lnTo>
                  <a:lnTo>
                    <a:pt x="556" y="913"/>
                  </a:lnTo>
                  <a:cubicBezTo>
                    <a:pt x="573" y="938"/>
                    <a:pt x="598" y="946"/>
                    <a:pt x="622" y="946"/>
                  </a:cubicBezTo>
                  <a:cubicBezTo>
                    <a:pt x="639" y="946"/>
                    <a:pt x="647" y="946"/>
                    <a:pt x="664" y="938"/>
                  </a:cubicBezTo>
                  <a:cubicBezTo>
                    <a:pt x="697" y="913"/>
                    <a:pt x="705" y="863"/>
                    <a:pt x="689" y="830"/>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8882701" y="1548498"/>
              <a:ext cx="46907" cy="54354"/>
            </a:xfrm>
            <a:custGeom>
              <a:rect b="b" l="l" r="r" t="t"/>
              <a:pathLst>
                <a:path extrusionOk="0" h="905" w="781">
                  <a:moveTo>
                    <a:pt x="125" y="1"/>
                  </a:moveTo>
                  <a:cubicBezTo>
                    <a:pt x="84" y="34"/>
                    <a:pt x="42" y="67"/>
                    <a:pt x="1" y="100"/>
                  </a:cubicBezTo>
                  <a:lnTo>
                    <a:pt x="640" y="872"/>
                  </a:lnTo>
                  <a:cubicBezTo>
                    <a:pt x="656" y="897"/>
                    <a:pt x="673" y="905"/>
                    <a:pt x="698" y="905"/>
                  </a:cubicBezTo>
                  <a:cubicBezTo>
                    <a:pt x="714" y="905"/>
                    <a:pt x="731" y="897"/>
                    <a:pt x="748" y="888"/>
                  </a:cubicBezTo>
                  <a:cubicBezTo>
                    <a:pt x="781" y="863"/>
                    <a:pt x="781" y="814"/>
                    <a:pt x="756" y="780"/>
                  </a:cubicBezTo>
                  <a:lnTo>
                    <a:pt x="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8934533" y="1502192"/>
              <a:ext cx="51351" cy="49550"/>
            </a:xfrm>
            <a:custGeom>
              <a:rect b="b" l="l" r="r" t="t"/>
              <a:pathLst>
                <a:path extrusionOk="0" h="825" w="855">
                  <a:moveTo>
                    <a:pt x="117" y="0"/>
                  </a:moveTo>
                  <a:lnTo>
                    <a:pt x="1" y="100"/>
                  </a:lnTo>
                  <a:lnTo>
                    <a:pt x="714" y="813"/>
                  </a:lnTo>
                  <a:cubicBezTo>
                    <a:pt x="727" y="821"/>
                    <a:pt x="740" y="824"/>
                    <a:pt x="752" y="824"/>
                  </a:cubicBezTo>
                  <a:cubicBezTo>
                    <a:pt x="807" y="824"/>
                    <a:pt x="854" y="759"/>
                    <a:pt x="814" y="705"/>
                  </a:cubicBezTo>
                  <a:lnTo>
                    <a:pt x="1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8765102" y="1627718"/>
              <a:ext cx="37477" cy="59880"/>
            </a:xfrm>
            <a:custGeom>
              <a:rect b="b" l="l" r="r" t="t"/>
              <a:pathLst>
                <a:path extrusionOk="0" h="997" w="624">
                  <a:moveTo>
                    <a:pt x="134" y="1"/>
                  </a:moveTo>
                  <a:cubicBezTo>
                    <a:pt x="92" y="26"/>
                    <a:pt x="42" y="51"/>
                    <a:pt x="1" y="75"/>
                  </a:cubicBezTo>
                  <a:lnTo>
                    <a:pt x="474" y="955"/>
                  </a:lnTo>
                  <a:cubicBezTo>
                    <a:pt x="482" y="980"/>
                    <a:pt x="507" y="996"/>
                    <a:pt x="540" y="996"/>
                  </a:cubicBezTo>
                  <a:cubicBezTo>
                    <a:pt x="548" y="996"/>
                    <a:pt x="565" y="996"/>
                    <a:pt x="573" y="988"/>
                  </a:cubicBezTo>
                  <a:cubicBezTo>
                    <a:pt x="607" y="963"/>
                    <a:pt x="623" y="922"/>
                    <a:pt x="607" y="880"/>
                  </a:cubicBezTo>
                  <a:lnTo>
                    <a:pt x="1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8634050" y="1682553"/>
              <a:ext cx="26967" cy="63363"/>
            </a:xfrm>
            <a:custGeom>
              <a:rect b="b" l="l" r="r" t="t"/>
              <a:pathLst>
                <a:path extrusionOk="0" h="1055" w="449">
                  <a:moveTo>
                    <a:pt x="150" y="0"/>
                  </a:moveTo>
                  <a:cubicBezTo>
                    <a:pt x="100" y="17"/>
                    <a:pt x="51" y="34"/>
                    <a:pt x="1" y="42"/>
                  </a:cubicBezTo>
                  <a:lnTo>
                    <a:pt x="291" y="996"/>
                  </a:lnTo>
                  <a:cubicBezTo>
                    <a:pt x="299" y="1029"/>
                    <a:pt x="333" y="1054"/>
                    <a:pt x="366" y="1054"/>
                  </a:cubicBezTo>
                  <a:lnTo>
                    <a:pt x="391" y="1054"/>
                  </a:lnTo>
                  <a:cubicBezTo>
                    <a:pt x="432" y="1038"/>
                    <a:pt x="449" y="996"/>
                    <a:pt x="441" y="955"/>
                  </a:cubicBezTo>
                  <a:lnTo>
                    <a:pt x="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8564320" y="1700511"/>
              <a:ext cx="20961" cy="64324"/>
            </a:xfrm>
            <a:custGeom>
              <a:rect b="b" l="l" r="r" t="t"/>
              <a:pathLst>
                <a:path extrusionOk="0" h="1071" w="349">
                  <a:moveTo>
                    <a:pt x="150" y="0"/>
                  </a:moveTo>
                  <a:cubicBezTo>
                    <a:pt x="100" y="8"/>
                    <a:pt x="50" y="17"/>
                    <a:pt x="0" y="25"/>
                  </a:cubicBezTo>
                  <a:lnTo>
                    <a:pt x="191" y="1004"/>
                  </a:lnTo>
                  <a:cubicBezTo>
                    <a:pt x="191" y="1037"/>
                    <a:pt x="224" y="1070"/>
                    <a:pt x="266" y="1070"/>
                  </a:cubicBezTo>
                  <a:lnTo>
                    <a:pt x="282" y="1070"/>
                  </a:lnTo>
                  <a:cubicBezTo>
                    <a:pt x="324" y="1062"/>
                    <a:pt x="349" y="1021"/>
                    <a:pt x="340" y="979"/>
                  </a:cubicBezTo>
                  <a:lnTo>
                    <a:pt x="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699336" y="1658649"/>
              <a:ext cx="32973" cy="62342"/>
            </a:xfrm>
            <a:custGeom>
              <a:rect b="b" l="l" r="r" t="t"/>
              <a:pathLst>
                <a:path extrusionOk="0" h="1038" w="549">
                  <a:moveTo>
                    <a:pt x="150" y="0"/>
                  </a:moveTo>
                  <a:cubicBezTo>
                    <a:pt x="100" y="25"/>
                    <a:pt x="50" y="42"/>
                    <a:pt x="1" y="58"/>
                  </a:cubicBezTo>
                  <a:lnTo>
                    <a:pt x="382" y="988"/>
                  </a:lnTo>
                  <a:cubicBezTo>
                    <a:pt x="399" y="1012"/>
                    <a:pt x="424" y="1037"/>
                    <a:pt x="457" y="1037"/>
                  </a:cubicBezTo>
                  <a:cubicBezTo>
                    <a:pt x="465" y="1037"/>
                    <a:pt x="474" y="1029"/>
                    <a:pt x="482" y="1029"/>
                  </a:cubicBezTo>
                  <a:cubicBezTo>
                    <a:pt x="523" y="1012"/>
                    <a:pt x="548" y="963"/>
                    <a:pt x="523" y="921"/>
                  </a:cubicBezTo>
                  <a:lnTo>
                    <a:pt x="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8983362" y="1448318"/>
              <a:ext cx="55916" cy="46426"/>
            </a:xfrm>
            <a:custGeom>
              <a:rect b="b" l="l" r="r" t="t"/>
              <a:pathLst>
                <a:path extrusionOk="0" h="773" w="931">
                  <a:moveTo>
                    <a:pt x="100" y="1"/>
                  </a:moveTo>
                  <a:lnTo>
                    <a:pt x="1" y="117"/>
                  </a:lnTo>
                  <a:lnTo>
                    <a:pt x="772" y="756"/>
                  </a:lnTo>
                  <a:cubicBezTo>
                    <a:pt x="789" y="764"/>
                    <a:pt x="806" y="773"/>
                    <a:pt x="822" y="773"/>
                  </a:cubicBezTo>
                  <a:cubicBezTo>
                    <a:pt x="897" y="773"/>
                    <a:pt x="930" y="681"/>
                    <a:pt x="872" y="640"/>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9146847" y="1061650"/>
              <a:ext cx="65826" cy="15495"/>
            </a:xfrm>
            <a:custGeom>
              <a:rect b="b" l="l" r="r" t="t"/>
              <a:pathLst>
                <a:path extrusionOk="0" h="258" w="1096">
                  <a:moveTo>
                    <a:pt x="8" y="1"/>
                  </a:moveTo>
                  <a:cubicBezTo>
                    <a:pt x="8" y="50"/>
                    <a:pt x="0" y="100"/>
                    <a:pt x="0" y="150"/>
                  </a:cubicBezTo>
                  <a:lnTo>
                    <a:pt x="996" y="258"/>
                  </a:lnTo>
                  <a:lnTo>
                    <a:pt x="1004" y="258"/>
                  </a:lnTo>
                  <a:cubicBezTo>
                    <a:pt x="1095" y="250"/>
                    <a:pt x="1095" y="117"/>
                    <a:pt x="1004" y="100"/>
                  </a:cubicBezTo>
                  <a:lnTo>
                    <a:pt x="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9025224" y="1392522"/>
              <a:ext cx="57898" cy="42402"/>
            </a:xfrm>
            <a:custGeom>
              <a:rect b="b" l="l" r="r" t="t"/>
              <a:pathLst>
                <a:path extrusionOk="0" h="706" w="964">
                  <a:moveTo>
                    <a:pt x="92" y="1"/>
                  </a:moveTo>
                  <a:lnTo>
                    <a:pt x="1" y="133"/>
                  </a:lnTo>
                  <a:lnTo>
                    <a:pt x="830" y="689"/>
                  </a:lnTo>
                  <a:cubicBezTo>
                    <a:pt x="847" y="698"/>
                    <a:pt x="864" y="706"/>
                    <a:pt x="872" y="706"/>
                  </a:cubicBezTo>
                  <a:cubicBezTo>
                    <a:pt x="897" y="706"/>
                    <a:pt x="922" y="689"/>
                    <a:pt x="938" y="673"/>
                  </a:cubicBezTo>
                  <a:cubicBezTo>
                    <a:pt x="963" y="631"/>
                    <a:pt x="955" y="590"/>
                    <a:pt x="922" y="565"/>
                  </a:cubicBez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9135376" y="1132942"/>
              <a:ext cx="66667" cy="20961"/>
            </a:xfrm>
            <a:custGeom>
              <a:rect b="b" l="l" r="r" t="t"/>
              <a:pathLst>
                <a:path extrusionOk="0" h="349" w="1110">
                  <a:moveTo>
                    <a:pt x="34" y="0"/>
                  </a:moveTo>
                  <a:cubicBezTo>
                    <a:pt x="25" y="50"/>
                    <a:pt x="17" y="100"/>
                    <a:pt x="0" y="149"/>
                  </a:cubicBezTo>
                  <a:lnTo>
                    <a:pt x="979" y="349"/>
                  </a:lnTo>
                  <a:lnTo>
                    <a:pt x="996" y="349"/>
                  </a:lnTo>
                  <a:cubicBezTo>
                    <a:pt x="999" y="349"/>
                    <a:pt x="1001" y="349"/>
                    <a:pt x="1004" y="349"/>
                  </a:cubicBezTo>
                  <a:cubicBezTo>
                    <a:pt x="1096" y="349"/>
                    <a:pt x="1109" y="207"/>
                    <a:pt x="1013" y="199"/>
                  </a:cubicBezTo>
                  <a:lnTo>
                    <a:pt x="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9150811" y="992400"/>
              <a:ext cx="65826" cy="9550"/>
            </a:xfrm>
            <a:custGeom>
              <a:rect b="b" l="l" r="r" t="t"/>
              <a:pathLst>
                <a:path extrusionOk="0" h="159" w="1096">
                  <a:moveTo>
                    <a:pt x="1" y="0"/>
                  </a:moveTo>
                  <a:lnTo>
                    <a:pt x="1" y="34"/>
                  </a:lnTo>
                  <a:lnTo>
                    <a:pt x="1" y="158"/>
                  </a:lnTo>
                  <a:lnTo>
                    <a:pt x="1004" y="158"/>
                  </a:lnTo>
                  <a:cubicBezTo>
                    <a:pt x="1096" y="141"/>
                    <a:pt x="1096" y="9"/>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9063123" y="1330720"/>
              <a:ext cx="60360" cy="36937"/>
            </a:xfrm>
            <a:custGeom>
              <a:rect b="b" l="l" r="r" t="t"/>
              <a:pathLst>
                <a:path extrusionOk="0" h="615" w="1005">
                  <a:moveTo>
                    <a:pt x="67" y="1"/>
                  </a:moveTo>
                  <a:cubicBezTo>
                    <a:pt x="50" y="42"/>
                    <a:pt x="25" y="92"/>
                    <a:pt x="0" y="134"/>
                  </a:cubicBezTo>
                  <a:lnTo>
                    <a:pt x="880" y="607"/>
                  </a:lnTo>
                  <a:cubicBezTo>
                    <a:pt x="888" y="615"/>
                    <a:pt x="905" y="615"/>
                    <a:pt x="913" y="615"/>
                  </a:cubicBezTo>
                  <a:cubicBezTo>
                    <a:pt x="946" y="615"/>
                    <a:pt x="971" y="598"/>
                    <a:pt x="988" y="573"/>
                  </a:cubicBezTo>
                  <a:cubicBezTo>
                    <a:pt x="1004" y="540"/>
                    <a:pt x="988" y="490"/>
                    <a:pt x="954" y="474"/>
                  </a:cubicBezTo>
                  <a:lnTo>
                    <a:pt x="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9117898" y="1200209"/>
              <a:ext cx="65345" cy="26426"/>
            </a:xfrm>
            <a:custGeom>
              <a:rect b="b" l="l" r="r" t="t"/>
              <a:pathLst>
                <a:path extrusionOk="0" h="440" w="1088">
                  <a:moveTo>
                    <a:pt x="51" y="0"/>
                  </a:moveTo>
                  <a:cubicBezTo>
                    <a:pt x="34" y="50"/>
                    <a:pt x="18" y="100"/>
                    <a:pt x="1" y="149"/>
                  </a:cubicBezTo>
                  <a:lnTo>
                    <a:pt x="955" y="440"/>
                  </a:lnTo>
                  <a:lnTo>
                    <a:pt x="980" y="440"/>
                  </a:lnTo>
                  <a:cubicBezTo>
                    <a:pt x="1063" y="432"/>
                    <a:pt x="1088" y="315"/>
                    <a:pt x="1005" y="282"/>
                  </a:cubicBezTo>
                  <a:lnTo>
                    <a:pt x="1005" y="282"/>
                  </a:lnTo>
                  <a:lnTo>
                    <a:pt x="1005" y="291"/>
                  </a:lnTo>
                  <a:lnTo>
                    <a:pt x="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9093033" y="1267957"/>
              <a:ext cx="63844" cy="32432"/>
            </a:xfrm>
            <a:custGeom>
              <a:rect b="b" l="l" r="r" t="t"/>
              <a:pathLst>
                <a:path extrusionOk="0" h="540" w="1063">
                  <a:moveTo>
                    <a:pt x="58" y="1"/>
                  </a:moveTo>
                  <a:cubicBezTo>
                    <a:pt x="42" y="50"/>
                    <a:pt x="25" y="100"/>
                    <a:pt x="0" y="142"/>
                  </a:cubicBezTo>
                  <a:lnTo>
                    <a:pt x="921" y="532"/>
                  </a:lnTo>
                  <a:cubicBezTo>
                    <a:pt x="938" y="532"/>
                    <a:pt x="946" y="540"/>
                    <a:pt x="954" y="540"/>
                  </a:cubicBezTo>
                  <a:cubicBezTo>
                    <a:pt x="1037" y="532"/>
                    <a:pt x="1062" y="415"/>
                    <a:pt x="987" y="390"/>
                  </a:cubicBezTo>
                  <a:lnTo>
                    <a:pt x="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7775484" y="1388558"/>
              <a:ext cx="57357" cy="41381"/>
            </a:xfrm>
            <a:custGeom>
              <a:rect b="b" l="l" r="r" t="t"/>
              <a:pathLst>
                <a:path extrusionOk="0" h="689" w="955">
                  <a:moveTo>
                    <a:pt x="880" y="0"/>
                  </a:moveTo>
                  <a:lnTo>
                    <a:pt x="42" y="548"/>
                  </a:lnTo>
                  <a:cubicBezTo>
                    <a:pt x="9" y="573"/>
                    <a:pt x="0" y="614"/>
                    <a:pt x="25" y="656"/>
                  </a:cubicBezTo>
                  <a:cubicBezTo>
                    <a:pt x="34" y="672"/>
                    <a:pt x="58" y="689"/>
                    <a:pt x="83" y="689"/>
                  </a:cubicBezTo>
                  <a:cubicBezTo>
                    <a:pt x="100" y="689"/>
                    <a:pt x="117" y="681"/>
                    <a:pt x="125" y="672"/>
                  </a:cubicBezTo>
                  <a:lnTo>
                    <a:pt x="955" y="125"/>
                  </a:lnTo>
                  <a:cubicBezTo>
                    <a:pt x="930" y="83"/>
                    <a:pt x="905" y="42"/>
                    <a:pt x="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7648396" y="1059187"/>
              <a:ext cx="66366" cy="15015"/>
            </a:xfrm>
            <a:custGeom>
              <a:rect b="b" l="l" r="r" t="t"/>
              <a:pathLst>
                <a:path extrusionOk="0" h="250" w="1105">
                  <a:moveTo>
                    <a:pt x="1088" y="0"/>
                  </a:moveTo>
                  <a:lnTo>
                    <a:pt x="92" y="100"/>
                  </a:lnTo>
                  <a:cubicBezTo>
                    <a:pt x="1" y="108"/>
                    <a:pt x="9" y="249"/>
                    <a:pt x="100" y="249"/>
                  </a:cubicBezTo>
                  <a:lnTo>
                    <a:pt x="109" y="249"/>
                  </a:lnTo>
                  <a:lnTo>
                    <a:pt x="1104" y="158"/>
                  </a:lnTo>
                  <a:cubicBezTo>
                    <a:pt x="1096" y="100"/>
                    <a:pt x="1096" y="5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7821851" y="1446336"/>
              <a:ext cx="54354" cy="46426"/>
            </a:xfrm>
            <a:custGeom>
              <a:rect b="b" l="l" r="r" t="t"/>
              <a:pathLst>
                <a:path extrusionOk="0" h="773" w="905">
                  <a:moveTo>
                    <a:pt x="813" y="1"/>
                  </a:moveTo>
                  <a:lnTo>
                    <a:pt x="33" y="640"/>
                  </a:lnTo>
                  <a:cubicBezTo>
                    <a:pt x="8" y="665"/>
                    <a:pt x="0" y="714"/>
                    <a:pt x="25" y="747"/>
                  </a:cubicBezTo>
                  <a:cubicBezTo>
                    <a:pt x="41" y="764"/>
                    <a:pt x="58" y="772"/>
                    <a:pt x="83" y="772"/>
                  </a:cubicBezTo>
                  <a:cubicBezTo>
                    <a:pt x="100" y="772"/>
                    <a:pt x="116" y="764"/>
                    <a:pt x="133" y="756"/>
                  </a:cubicBezTo>
                  <a:lnTo>
                    <a:pt x="904" y="125"/>
                  </a:lnTo>
                  <a:lnTo>
                    <a:pt x="8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7737105" y="1328738"/>
              <a:ext cx="60360" cy="36937"/>
            </a:xfrm>
            <a:custGeom>
              <a:rect b="b" l="l" r="r" t="t"/>
              <a:pathLst>
                <a:path extrusionOk="0" h="615" w="1005">
                  <a:moveTo>
                    <a:pt x="930" y="1"/>
                  </a:moveTo>
                  <a:lnTo>
                    <a:pt x="50" y="474"/>
                  </a:lnTo>
                  <a:cubicBezTo>
                    <a:pt x="9" y="490"/>
                    <a:pt x="1" y="532"/>
                    <a:pt x="17" y="573"/>
                  </a:cubicBezTo>
                  <a:cubicBezTo>
                    <a:pt x="34" y="598"/>
                    <a:pt x="59" y="615"/>
                    <a:pt x="84" y="615"/>
                  </a:cubicBezTo>
                  <a:cubicBezTo>
                    <a:pt x="100" y="615"/>
                    <a:pt x="108" y="615"/>
                    <a:pt x="125" y="606"/>
                  </a:cubicBezTo>
                  <a:lnTo>
                    <a:pt x="1004" y="133"/>
                  </a:lnTo>
                  <a:cubicBezTo>
                    <a:pt x="980" y="92"/>
                    <a:pt x="955" y="42"/>
                    <a:pt x="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7703712" y="1263452"/>
              <a:ext cx="62342" cy="31952"/>
            </a:xfrm>
            <a:custGeom>
              <a:rect b="b" l="l" r="r" t="t"/>
              <a:pathLst>
                <a:path extrusionOk="0" h="532" w="1038">
                  <a:moveTo>
                    <a:pt x="988" y="1"/>
                  </a:moveTo>
                  <a:lnTo>
                    <a:pt x="59" y="374"/>
                  </a:lnTo>
                  <a:cubicBezTo>
                    <a:pt x="17" y="391"/>
                    <a:pt x="1" y="441"/>
                    <a:pt x="17" y="482"/>
                  </a:cubicBezTo>
                  <a:cubicBezTo>
                    <a:pt x="26" y="507"/>
                    <a:pt x="59" y="532"/>
                    <a:pt x="92" y="532"/>
                  </a:cubicBezTo>
                  <a:cubicBezTo>
                    <a:pt x="100" y="532"/>
                    <a:pt x="109" y="524"/>
                    <a:pt x="117" y="524"/>
                  </a:cubicBezTo>
                  <a:lnTo>
                    <a:pt x="1038" y="142"/>
                  </a:lnTo>
                  <a:cubicBezTo>
                    <a:pt x="1021" y="92"/>
                    <a:pt x="1005" y="42"/>
                    <a:pt x="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7659868" y="1127956"/>
              <a:ext cx="65345" cy="20480"/>
            </a:xfrm>
            <a:custGeom>
              <a:rect b="b" l="l" r="r" t="t"/>
              <a:pathLst>
                <a:path extrusionOk="0" h="341" w="1088">
                  <a:moveTo>
                    <a:pt x="1054" y="0"/>
                  </a:moveTo>
                  <a:lnTo>
                    <a:pt x="75" y="191"/>
                  </a:lnTo>
                  <a:cubicBezTo>
                    <a:pt x="34" y="199"/>
                    <a:pt x="1" y="232"/>
                    <a:pt x="9" y="282"/>
                  </a:cubicBezTo>
                  <a:cubicBezTo>
                    <a:pt x="17" y="315"/>
                    <a:pt x="50" y="340"/>
                    <a:pt x="92" y="340"/>
                  </a:cubicBezTo>
                  <a:lnTo>
                    <a:pt x="100" y="340"/>
                  </a:lnTo>
                  <a:lnTo>
                    <a:pt x="1087" y="149"/>
                  </a:lnTo>
                  <a:cubicBezTo>
                    <a:pt x="1071" y="100"/>
                    <a:pt x="1063" y="5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7678787" y="1197686"/>
              <a:ext cx="63844" cy="26486"/>
            </a:xfrm>
            <a:custGeom>
              <a:rect b="b" l="l" r="r" t="t"/>
              <a:pathLst>
                <a:path extrusionOk="0" h="441" w="1063">
                  <a:moveTo>
                    <a:pt x="1021" y="1"/>
                  </a:moveTo>
                  <a:lnTo>
                    <a:pt x="67" y="291"/>
                  </a:lnTo>
                  <a:cubicBezTo>
                    <a:pt x="26" y="308"/>
                    <a:pt x="1" y="349"/>
                    <a:pt x="9" y="391"/>
                  </a:cubicBezTo>
                  <a:cubicBezTo>
                    <a:pt x="17" y="424"/>
                    <a:pt x="51" y="440"/>
                    <a:pt x="84" y="440"/>
                  </a:cubicBezTo>
                  <a:lnTo>
                    <a:pt x="109" y="440"/>
                  </a:lnTo>
                  <a:lnTo>
                    <a:pt x="1063" y="158"/>
                  </a:lnTo>
                  <a:cubicBezTo>
                    <a:pt x="1046" y="100"/>
                    <a:pt x="1038" y="50"/>
                    <a:pt x="1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7872122" y="1498168"/>
              <a:ext cx="50931" cy="50390"/>
            </a:xfrm>
            <a:custGeom>
              <a:rect b="b" l="l" r="r" t="t"/>
              <a:pathLst>
                <a:path extrusionOk="0" h="839" w="848">
                  <a:moveTo>
                    <a:pt x="739" y="1"/>
                  </a:moveTo>
                  <a:lnTo>
                    <a:pt x="34" y="706"/>
                  </a:lnTo>
                  <a:cubicBezTo>
                    <a:pt x="1" y="739"/>
                    <a:pt x="1" y="781"/>
                    <a:pt x="34" y="814"/>
                  </a:cubicBezTo>
                  <a:cubicBezTo>
                    <a:pt x="42" y="822"/>
                    <a:pt x="67" y="830"/>
                    <a:pt x="84" y="839"/>
                  </a:cubicBezTo>
                  <a:cubicBezTo>
                    <a:pt x="109" y="839"/>
                    <a:pt x="125" y="830"/>
                    <a:pt x="142" y="814"/>
                  </a:cubicBezTo>
                  <a:lnTo>
                    <a:pt x="847" y="108"/>
                  </a:lnTo>
                  <a:cubicBezTo>
                    <a:pt x="814" y="75"/>
                    <a:pt x="781" y="42"/>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8423297" y="1714445"/>
              <a:ext cx="9489" cy="64805"/>
            </a:xfrm>
            <a:custGeom>
              <a:rect b="b" l="l" r="r" t="t"/>
              <a:pathLst>
                <a:path extrusionOk="0" h="1079" w="158">
                  <a:moveTo>
                    <a:pt x="0" y="0"/>
                  </a:moveTo>
                  <a:lnTo>
                    <a:pt x="0" y="1004"/>
                  </a:lnTo>
                  <a:cubicBezTo>
                    <a:pt x="0" y="1046"/>
                    <a:pt x="33" y="1079"/>
                    <a:pt x="83" y="1079"/>
                  </a:cubicBezTo>
                  <a:cubicBezTo>
                    <a:pt x="125" y="1079"/>
                    <a:pt x="158" y="1046"/>
                    <a:pt x="158" y="1004"/>
                  </a:cubicBez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8348042" y="1710481"/>
              <a:ext cx="15495" cy="64805"/>
            </a:xfrm>
            <a:custGeom>
              <a:rect b="b" l="l" r="r" t="t"/>
              <a:pathLst>
                <a:path extrusionOk="0" h="1079" w="258">
                  <a:moveTo>
                    <a:pt x="108" y="0"/>
                  </a:moveTo>
                  <a:lnTo>
                    <a:pt x="0" y="996"/>
                  </a:lnTo>
                  <a:cubicBezTo>
                    <a:pt x="0" y="1037"/>
                    <a:pt x="34" y="1070"/>
                    <a:pt x="75" y="1079"/>
                  </a:cubicBezTo>
                  <a:lnTo>
                    <a:pt x="83" y="1079"/>
                  </a:lnTo>
                  <a:cubicBezTo>
                    <a:pt x="117" y="1079"/>
                    <a:pt x="150" y="1045"/>
                    <a:pt x="158" y="1004"/>
                  </a:cubicBezTo>
                  <a:lnTo>
                    <a:pt x="258" y="8"/>
                  </a:ln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8270804" y="1699009"/>
              <a:ext cx="21501" cy="64324"/>
            </a:xfrm>
            <a:custGeom>
              <a:rect b="b" l="l" r="r" t="t"/>
              <a:pathLst>
                <a:path extrusionOk="0" h="1071" w="358">
                  <a:moveTo>
                    <a:pt x="208" y="0"/>
                  </a:moveTo>
                  <a:lnTo>
                    <a:pt x="9" y="979"/>
                  </a:lnTo>
                  <a:cubicBezTo>
                    <a:pt x="0" y="1021"/>
                    <a:pt x="25" y="1062"/>
                    <a:pt x="67" y="1071"/>
                  </a:cubicBezTo>
                  <a:lnTo>
                    <a:pt x="83" y="1071"/>
                  </a:lnTo>
                  <a:cubicBezTo>
                    <a:pt x="117" y="1071"/>
                    <a:pt x="150" y="1046"/>
                    <a:pt x="158" y="1012"/>
                  </a:cubicBezTo>
                  <a:lnTo>
                    <a:pt x="357" y="33"/>
                  </a:lnTo>
                  <a:lnTo>
                    <a:pt x="2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7929960" y="1547538"/>
              <a:ext cx="46907" cy="53333"/>
            </a:xfrm>
            <a:custGeom>
              <a:rect b="b" l="l" r="r" t="t"/>
              <a:pathLst>
                <a:path extrusionOk="0" h="888" w="781">
                  <a:moveTo>
                    <a:pt x="664" y="0"/>
                  </a:moveTo>
                  <a:lnTo>
                    <a:pt x="25" y="772"/>
                  </a:lnTo>
                  <a:cubicBezTo>
                    <a:pt x="0" y="796"/>
                    <a:pt x="9" y="846"/>
                    <a:pt x="34" y="871"/>
                  </a:cubicBezTo>
                  <a:cubicBezTo>
                    <a:pt x="50" y="879"/>
                    <a:pt x="67" y="888"/>
                    <a:pt x="83" y="888"/>
                  </a:cubicBezTo>
                  <a:cubicBezTo>
                    <a:pt x="108" y="888"/>
                    <a:pt x="133" y="879"/>
                    <a:pt x="141" y="863"/>
                  </a:cubicBezTo>
                  <a:lnTo>
                    <a:pt x="780" y="91"/>
                  </a:lnTo>
                  <a:lnTo>
                    <a:pt x="6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8495550" y="1710481"/>
              <a:ext cx="15495" cy="64805"/>
            </a:xfrm>
            <a:custGeom>
              <a:rect b="b" l="l" r="r" t="t"/>
              <a:pathLst>
                <a:path extrusionOk="0" h="1079" w="258">
                  <a:moveTo>
                    <a:pt x="158" y="0"/>
                  </a:moveTo>
                  <a:cubicBezTo>
                    <a:pt x="100" y="8"/>
                    <a:pt x="50" y="8"/>
                    <a:pt x="0" y="17"/>
                  </a:cubicBezTo>
                  <a:lnTo>
                    <a:pt x="100" y="1012"/>
                  </a:lnTo>
                  <a:cubicBezTo>
                    <a:pt x="100" y="1054"/>
                    <a:pt x="133" y="1079"/>
                    <a:pt x="175" y="1079"/>
                  </a:cubicBezTo>
                  <a:lnTo>
                    <a:pt x="183" y="1079"/>
                  </a:lnTo>
                  <a:cubicBezTo>
                    <a:pt x="224" y="1079"/>
                    <a:pt x="257" y="1037"/>
                    <a:pt x="249" y="996"/>
                  </a:cubicBez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7989780" y="1588859"/>
              <a:ext cx="42883" cy="56877"/>
            </a:xfrm>
            <a:custGeom>
              <a:rect b="b" l="l" r="r" t="t"/>
              <a:pathLst>
                <a:path extrusionOk="0" h="947" w="714">
                  <a:moveTo>
                    <a:pt x="581" y="1"/>
                  </a:moveTo>
                  <a:lnTo>
                    <a:pt x="25" y="830"/>
                  </a:lnTo>
                  <a:cubicBezTo>
                    <a:pt x="0" y="864"/>
                    <a:pt x="8" y="913"/>
                    <a:pt x="42" y="938"/>
                  </a:cubicBezTo>
                  <a:cubicBezTo>
                    <a:pt x="58" y="946"/>
                    <a:pt x="75" y="946"/>
                    <a:pt x="91" y="946"/>
                  </a:cubicBezTo>
                  <a:cubicBezTo>
                    <a:pt x="116" y="946"/>
                    <a:pt x="141" y="938"/>
                    <a:pt x="149" y="913"/>
                  </a:cubicBezTo>
                  <a:lnTo>
                    <a:pt x="714" y="84"/>
                  </a:lnTo>
                  <a:lnTo>
                    <a:pt x="5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8198070" y="1682072"/>
              <a:ext cx="26967" cy="62823"/>
            </a:xfrm>
            <a:custGeom>
              <a:rect b="b" l="l" r="r" t="t"/>
              <a:pathLst>
                <a:path extrusionOk="0" h="1046" w="449">
                  <a:moveTo>
                    <a:pt x="299" y="0"/>
                  </a:moveTo>
                  <a:lnTo>
                    <a:pt x="8" y="954"/>
                  </a:lnTo>
                  <a:cubicBezTo>
                    <a:pt x="0" y="987"/>
                    <a:pt x="25" y="1037"/>
                    <a:pt x="58" y="1046"/>
                  </a:cubicBezTo>
                  <a:lnTo>
                    <a:pt x="83" y="1046"/>
                  </a:lnTo>
                  <a:cubicBezTo>
                    <a:pt x="116" y="1046"/>
                    <a:pt x="149" y="1021"/>
                    <a:pt x="158" y="996"/>
                  </a:cubicBezTo>
                  <a:lnTo>
                    <a:pt x="448" y="42"/>
                  </a:lnTo>
                  <a:cubicBezTo>
                    <a:pt x="398" y="25"/>
                    <a:pt x="349" y="8"/>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8124316" y="1656667"/>
              <a:ext cx="32913" cy="62342"/>
            </a:xfrm>
            <a:custGeom>
              <a:rect b="b" l="l" r="r" t="t"/>
              <a:pathLst>
                <a:path extrusionOk="0" h="1038" w="548">
                  <a:moveTo>
                    <a:pt x="407" y="0"/>
                  </a:moveTo>
                  <a:lnTo>
                    <a:pt x="17" y="921"/>
                  </a:lnTo>
                  <a:cubicBezTo>
                    <a:pt x="0" y="962"/>
                    <a:pt x="17" y="1012"/>
                    <a:pt x="58" y="1029"/>
                  </a:cubicBezTo>
                  <a:cubicBezTo>
                    <a:pt x="67" y="1029"/>
                    <a:pt x="75" y="1037"/>
                    <a:pt x="91" y="1037"/>
                  </a:cubicBezTo>
                  <a:cubicBezTo>
                    <a:pt x="116" y="1037"/>
                    <a:pt x="150" y="1012"/>
                    <a:pt x="158" y="987"/>
                  </a:cubicBezTo>
                  <a:lnTo>
                    <a:pt x="548" y="66"/>
                  </a:lnTo>
                  <a:cubicBezTo>
                    <a:pt x="498" y="50"/>
                    <a:pt x="448" y="25"/>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8026117" y="319846"/>
              <a:ext cx="67327" cy="104564"/>
            </a:xfrm>
            <a:custGeom>
              <a:rect b="b" l="l" r="r" t="t"/>
              <a:pathLst>
                <a:path extrusionOk="0" h="1741" w="1121">
                  <a:moveTo>
                    <a:pt x="90" y="0"/>
                  </a:moveTo>
                  <a:cubicBezTo>
                    <a:pt x="77" y="0"/>
                    <a:pt x="63" y="5"/>
                    <a:pt x="50" y="14"/>
                  </a:cubicBezTo>
                  <a:cubicBezTo>
                    <a:pt x="9" y="31"/>
                    <a:pt x="1" y="81"/>
                    <a:pt x="17" y="114"/>
                  </a:cubicBezTo>
                  <a:lnTo>
                    <a:pt x="988" y="1740"/>
                  </a:lnTo>
                  <a:lnTo>
                    <a:pt x="1121" y="1665"/>
                  </a:lnTo>
                  <a:lnTo>
                    <a:pt x="150" y="39"/>
                  </a:lnTo>
                  <a:cubicBezTo>
                    <a:pt x="134" y="13"/>
                    <a:pt x="112"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7961372" y="363149"/>
              <a:ext cx="76276" cy="98619"/>
            </a:xfrm>
            <a:custGeom>
              <a:rect b="b" l="l" r="r" t="t"/>
              <a:pathLst>
                <a:path extrusionOk="0" h="1642" w="1270">
                  <a:moveTo>
                    <a:pt x="78" y="1"/>
                  </a:moveTo>
                  <a:cubicBezTo>
                    <a:pt x="62" y="1"/>
                    <a:pt x="46" y="5"/>
                    <a:pt x="33" y="15"/>
                  </a:cubicBezTo>
                  <a:cubicBezTo>
                    <a:pt x="0" y="40"/>
                    <a:pt x="0" y="82"/>
                    <a:pt x="17" y="123"/>
                  </a:cubicBezTo>
                  <a:lnTo>
                    <a:pt x="1145" y="1641"/>
                  </a:lnTo>
                  <a:lnTo>
                    <a:pt x="1270" y="1550"/>
                  </a:lnTo>
                  <a:lnTo>
                    <a:pt x="141" y="32"/>
                  </a:lnTo>
                  <a:cubicBezTo>
                    <a:pt x="126" y="12"/>
                    <a:pt x="102" y="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091883" y="284410"/>
              <a:ext cx="58378" cy="109549"/>
            </a:xfrm>
            <a:custGeom>
              <a:rect b="b" l="l" r="r" t="t"/>
              <a:pathLst>
                <a:path extrusionOk="0" h="1824" w="972">
                  <a:moveTo>
                    <a:pt x="87" y="1"/>
                  </a:moveTo>
                  <a:cubicBezTo>
                    <a:pt x="77" y="1"/>
                    <a:pt x="68" y="3"/>
                    <a:pt x="59" y="7"/>
                  </a:cubicBezTo>
                  <a:cubicBezTo>
                    <a:pt x="17" y="32"/>
                    <a:pt x="1" y="73"/>
                    <a:pt x="17" y="115"/>
                  </a:cubicBezTo>
                  <a:lnTo>
                    <a:pt x="831" y="1824"/>
                  </a:lnTo>
                  <a:cubicBezTo>
                    <a:pt x="880" y="1799"/>
                    <a:pt x="922" y="1774"/>
                    <a:pt x="972" y="1758"/>
                  </a:cubicBezTo>
                  <a:lnTo>
                    <a:pt x="159" y="48"/>
                  </a:lnTo>
                  <a:cubicBezTo>
                    <a:pt x="146" y="18"/>
                    <a:pt x="116"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7903533" y="410897"/>
              <a:ext cx="84264" cy="91712"/>
            </a:xfrm>
            <a:custGeom>
              <a:rect b="b" l="l" r="r" t="t"/>
              <a:pathLst>
                <a:path extrusionOk="0" h="1527" w="1403">
                  <a:moveTo>
                    <a:pt x="76" y="0"/>
                  </a:moveTo>
                  <a:cubicBezTo>
                    <a:pt x="57" y="0"/>
                    <a:pt x="38" y="8"/>
                    <a:pt x="26" y="25"/>
                  </a:cubicBezTo>
                  <a:cubicBezTo>
                    <a:pt x="1" y="50"/>
                    <a:pt x="1" y="91"/>
                    <a:pt x="26" y="125"/>
                  </a:cubicBezTo>
                  <a:lnTo>
                    <a:pt x="1287" y="1527"/>
                  </a:lnTo>
                  <a:cubicBezTo>
                    <a:pt x="1328" y="1493"/>
                    <a:pt x="1361" y="1460"/>
                    <a:pt x="1403" y="1427"/>
                  </a:cubicBezTo>
                  <a:lnTo>
                    <a:pt x="133" y="25"/>
                  </a:lnTo>
                  <a:cubicBezTo>
                    <a:pt x="117" y="8"/>
                    <a:pt x="96"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8164136" y="254800"/>
              <a:ext cx="47928" cy="113754"/>
            </a:xfrm>
            <a:custGeom>
              <a:rect b="b" l="l" r="r" t="t"/>
              <a:pathLst>
                <a:path extrusionOk="0" h="1894" w="798">
                  <a:moveTo>
                    <a:pt x="85" y="0"/>
                  </a:moveTo>
                  <a:cubicBezTo>
                    <a:pt x="79" y="0"/>
                    <a:pt x="73" y="1"/>
                    <a:pt x="67" y="2"/>
                  </a:cubicBezTo>
                  <a:cubicBezTo>
                    <a:pt x="18" y="19"/>
                    <a:pt x="1" y="69"/>
                    <a:pt x="18" y="110"/>
                  </a:cubicBezTo>
                  <a:lnTo>
                    <a:pt x="648" y="1894"/>
                  </a:lnTo>
                  <a:cubicBezTo>
                    <a:pt x="706" y="1869"/>
                    <a:pt x="748" y="1852"/>
                    <a:pt x="797" y="1836"/>
                  </a:cubicBezTo>
                  <a:lnTo>
                    <a:pt x="159" y="52"/>
                  </a:lnTo>
                  <a:cubicBezTo>
                    <a:pt x="152" y="17"/>
                    <a:pt x="116"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387922" y="210536"/>
              <a:ext cx="15015" cy="118679"/>
            </a:xfrm>
            <a:custGeom>
              <a:rect b="b" l="l" r="r" t="t"/>
              <a:pathLst>
                <a:path extrusionOk="0" h="1976" w="250">
                  <a:moveTo>
                    <a:pt x="75" y="1"/>
                  </a:moveTo>
                  <a:cubicBezTo>
                    <a:pt x="33" y="1"/>
                    <a:pt x="0" y="42"/>
                    <a:pt x="0" y="84"/>
                  </a:cubicBezTo>
                  <a:lnTo>
                    <a:pt x="100" y="1975"/>
                  </a:lnTo>
                  <a:lnTo>
                    <a:pt x="249" y="1967"/>
                  </a:lnTo>
                  <a:lnTo>
                    <a:pt x="158" y="75"/>
                  </a:lnTo>
                  <a:cubicBezTo>
                    <a:pt x="150" y="34"/>
                    <a:pt x="116"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235908" y="232878"/>
              <a:ext cx="37417" cy="116276"/>
            </a:xfrm>
            <a:custGeom>
              <a:rect b="b" l="l" r="r" t="t"/>
              <a:pathLst>
                <a:path extrusionOk="0" h="1936" w="623">
                  <a:moveTo>
                    <a:pt x="83" y="1"/>
                  </a:moveTo>
                  <a:cubicBezTo>
                    <a:pt x="78" y="1"/>
                    <a:pt x="72" y="1"/>
                    <a:pt x="67" y="2"/>
                  </a:cubicBezTo>
                  <a:cubicBezTo>
                    <a:pt x="26" y="19"/>
                    <a:pt x="1" y="60"/>
                    <a:pt x="17" y="102"/>
                  </a:cubicBezTo>
                  <a:lnTo>
                    <a:pt x="474" y="1935"/>
                  </a:lnTo>
                  <a:cubicBezTo>
                    <a:pt x="523" y="1919"/>
                    <a:pt x="573" y="1910"/>
                    <a:pt x="623" y="1894"/>
                  </a:cubicBezTo>
                  <a:lnTo>
                    <a:pt x="167" y="60"/>
                  </a:lnTo>
                  <a:cubicBezTo>
                    <a:pt x="152" y="24"/>
                    <a:pt x="119"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313146" y="217923"/>
              <a:ext cx="26006" cy="117778"/>
            </a:xfrm>
            <a:custGeom>
              <a:rect b="b" l="l" r="r" t="t"/>
              <a:pathLst>
                <a:path extrusionOk="0" h="1961" w="433">
                  <a:moveTo>
                    <a:pt x="80" y="1"/>
                  </a:moveTo>
                  <a:cubicBezTo>
                    <a:pt x="76" y="1"/>
                    <a:pt x="71" y="1"/>
                    <a:pt x="67" y="2"/>
                  </a:cubicBezTo>
                  <a:cubicBezTo>
                    <a:pt x="26" y="2"/>
                    <a:pt x="1" y="44"/>
                    <a:pt x="1" y="85"/>
                  </a:cubicBezTo>
                  <a:lnTo>
                    <a:pt x="274" y="1960"/>
                  </a:lnTo>
                  <a:lnTo>
                    <a:pt x="432" y="1935"/>
                  </a:lnTo>
                  <a:lnTo>
                    <a:pt x="158" y="69"/>
                  </a:lnTo>
                  <a:cubicBezTo>
                    <a:pt x="151" y="31"/>
                    <a:pt x="117"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7691279" y="726934"/>
              <a:ext cx="113634" cy="47267"/>
            </a:xfrm>
            <a:custGeom>
              <a:rect b="b" l="l" r="r" t="t"/>
              <a:pathLst>
                <a:path extrusionOk="0" h="787" w="1892">
                  <a:moveTo>
                    <a:pt x="76" y="0"/>
                  </a:moveTo>
                  <a:cubicBezTo>
                    <a:pt x="47" y="0"/>
                    <a:pt x="21" y="17"/>
                    <a:pt x="9" y="48"/>
                  </a:cubicBezTo>
                  <a:cubicBezTo>
                    <a:pt x="0" y="89"/>
                    <a:pt x="17" y="131"/>
                    <a:pt x="58" y="148"/>
                  </a:cubicBezTo>
                  <a:lnTo>
                    <a:pt x="1842" y="786"/>
                  </a:lnTo>
                  <a:cubicBezTo>
                    <a:pt x="1859" y="737"/>
                    <a:pt x="1875" y="687"/>
                    <a:pt x="1892" y="645"/>
                  </a:cubicBezTo>
                  <a:lnTo>
                    <a:pt x="108" y="7"/>
                  </a:lnTo>
                  <a:cubicBezTo>
                    <a:pt x="97" y="2"/>
                    <a:pt x="87"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7846296" y="465732"/>
              <a:ext cx="94174" cy="84745"/>
            </a:xfrm>
            <a:custGeom>
              <a:rect b="b" l="l" r="r" t="t"/>
              <a:pathLst>
                <a:path extrusionOk="0" h="1411" w="1568">
                  <a:moveTo>
                    <a:pt x="104" y="0"/>
                  </a:moveTo>
                  <a:cubicBezTo>
                    <a:pt x="46" y="0"/>
                    <a:pt x="0" y="81"/>
                    <a:pt x="58" y="132"/>
                  </a:cubicBezTo>
                  <a:lnTo>
                    <a:pt x="1460" y="1410"/>
                  </a:lnTo>
                  <a:lnTo>
                    <a:pt x="1568" y="1294"/>
                  </a:lnTo>
                  <a:lnTo>
                    <a:pt x="157" y="25"/>
                  </a:lnTo>
                  <a:cubicBezTo>
                    <a:pt x="140" y="8"/>
                    <a:pt x="122"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7653862" y="875223"/>
              <a:ext cx="118198" cy="26066"/>
            </a:xfrm>
            <a:custGeom>
              <a:rect b="b" l="l" r="r" t="t"/>
              <a:pathLst>
                <a:path extrusionOk="0" h="434" w="1968">
                  <a:moveTo>
                    <a:pt x="80" y="0"/>
                  </a:moveTo>
                  <a:cubicBezTo>
                    <a:pt x="44" y="0"/>
                    <a:pt x="17" y="31"/>
                    <a:pt x="9" y="68"/>
                  </a:cubicBezTo>
                  <a:cubicBezTo>
                    <a:pt x="1" y="110"/>
                    <a:pt x="34" y="143"/>
                    <a:pt x="76" y="151"/>
                  </a:cubicBezTo>
                  <a:lnTo>
                    <a:pt x="1951" y="433"/>
                  </a:lnTo>
                  <a:cubicBezTo>
                    <a:pt x="1951" y="383"/>
                    <a:pt x="1959" y="325"/>
                    <a:pt x="1967" y="275"/>
                  </a:cubicBezTo>
                  <a:lnTo>
                    <a:pt x="92" y="2"/>
                  </a:lnTo>
                  <a:cubicBezTo>
                    <a:pt x="88" y="1"/>
                    <a:pt x="84"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7669357" y="798466"/>
              <a:ext cx="116637" cy="36997"/>
            </a:xfrm>
            <a:custGeom>
              <a:rect b="b" l="l" r="r" t="t"/>
              <a:pathLst>
                <a:path extrusionOk="0" h="616" w="1942">
                  <a:moveTo>
                    <a:pt x="92" y="0"/>
                  </a:moveTo>
                  <a:cubicBezTo>
                    <a:pt x="56" y="0"/>
                    <a:pt x="23" y="24"/>
                    <a:pt x="8" y="60"/>
                  </a:cubicBezTo>
                  <a:cubicBezTo>
                    <a:pt x="0" y="102"/>
                    <a:pt x="25" y="143"/>
                    <a:pt x="67" y="151"/>
                  </a:cubicBezTo>
                  <a:lnTo>
                    <a:pt x="1900" y="616"/>
                  </a:lnTo>
                  <a:cubicBezTo>
                    <a:pt x="1917" y="566"/>
                    <a:pt x="1925" y="516"/>
                    <a:pt x="1942" y="467"/>
                  </a:cubicBezTo>
                  <a:lnTo>
                    <a:pt x="108" y="2"/>
                  </a:lnTo>
                  <a:cubicBezTo>
                    <a:pt x="103" y="1"/>
                    <a:pt x="97"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7719748" y="655222"/>
              <a:ext cx="111111" cy="57658"/>
            </a:xfrm>
            <a:custGeom>
              <a:rect b="b" l="l" r="r" t="t"/>
              <a:pathLst>
                <a:path extrusionOk="0" h="960" w="1850">
                  <a:moveTo>
                    <a:pt x="112" y="0"/>
                  </a:moveTo>
                  <a:cubicBezTo>
                    <a:pt x="44" y="0"/>
                    <a:pt x="0" y="103"/>
                    <a:pt x="74" y="147"/>
                  </a:cubicBezTo>
                  <a:lnTo>
                    <a:pt x="1783" y="960"/>
                  </a:lnTo>
                  <a:cubicBezTo>
                    <a:pt x="1808" y="910"/>
                    <a:pt x="1833" y="860"/>
                    <a:pt x="1849" y="819"/>
                  </a:cubicBezTo>
                  <a:lnTo>
                    <a:pt x="140" y="6"/>
                  </a:lnTo>
                  <a:cubicBezTo>
                    <a:pt x="131" y="2"/>
                    <a:pt x="121" y="0"/>
                    <a:pt x="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7798307" y="523570"/>
              <a:ext cx="100841" cy="76697"/>
            </a:xfrm>
            <a:custGeom>
              <a:rect b="b" l="l" r="r" t="t"/>
              <a:pathLst>
                <a:path extrusionOk="0" h="1277" w="1679">
                  <a:moveTo>
                    <a:pt x="115" y="1"/>
                  </a:moveTo>
                  <a:cubicBezTo>
                    <a:pt x="49" y="1"/>
                    <a:pt x="1" y="93"/>
                    <a:pt x="68" y="140"/>
                  </a:cubicBezTo>
                  <a:lnTo>
                    <a:pt x="1587" y="1277"/>
                  </a:lnTo>
                  <a:cubicBezTo>
                    <a:pt x="1620" y="1235"/>
                    <a:pt x="1645" y="1194"/>
                    <a:pt x="1678" y="1152"/>
                  </a:cubicBezTo>
                  <a:lnTo>
                    <a:pt x="160" y="16"/>
                  </a:lnTo>
                  <a:cubicBezTo>
                    <a:pt x="145" y="5"/>
                    <a:pt x="129"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7754943" y="588555"/>
              <a:ext cx="106787" cy="67027"/>
            </a:xfrm>
            <a:custGeom>
              <a:rect b="b" l="l" r="r" t="t"/>
              <a:pathLst>
                <a:path extrusionOk="0" h="1116" w="1778">
                  <a:moveTo>
                    <a:pt x="112" y="1"/>
                  </a:moveTo>
                  <a:cubicBezTo>
                    <a:pt x="46" y="1"/>
                    <a:pt x="0" y="96"/>
                    <a:pt x="77" y="145"/>
                  </a:cubicBezTo>
                  <a:lnTo>
                    <a:pt x="1695" y="1116"/>
                  </a:lnTo>
                  <a:cubicBezTo>
                    <a:pt x="1720" y="1074"/>
                    <a:pt x="1753" y="1033"/>
                    <a:pt x="1778" y="983"/>
                  </a:cubicBezTo>
                  <a:lnTo>
                    <a:pt x="152" y="12"/>
                  </a:lnTo>
                  <a:cubicBezTo>
                    <a:pt x="138" y="4"/>
                    <a:pt x="125"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8650987" y="254921"/>
              <a:ext cx="48468" cy="113634"/>
            </a:xfrm>
            <a:custGeom>
              <a:rect b="b" l="l" r="r" t="t"/>
              <a:pathLst>
                <a:path extrusionOk="0" h="1892" w="807">
                  <a:moveTo>
                    <a:pt x="707" y="0"/>
                  </a:moveTo>
                  <a:cubicBezTo>
                    <a:pt x="678" y="0"/>
                    <a:pt x="649" y="17"/>
                    <a:pt x="640" y="58"/>
                  </a:cubicBezTo>
                  <a:lnTo>
                    <a:pt x="1" y="1842"/>
                  </a:lnTo>
                  <a:lnTo>
                    <a:pt x="142" y="1892"/>
                  </a:lnTo>
                  <a:lnTo>
                    <a:pt x="781" y="108"/>
                  </a:lnTo>
                  <a:cubicBezTo>
                    <a:pt x="807" y="46"/>
                    <a:pt x="755" y="0"/>
                    <a:pt x="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9057117" y="728496"/>
              <a:ext cx="115555" cy="47207"/>
            </a:xfrm>
            <a:custGeom>
              <a:rect b="b" l="l" r="r" t="t"/>
              <a:pathLst>
                <a:path extrusionOk="0" h="786" w="1924">
                  <a:moveTo>
                    <a:pt x="1814" y="0"/>
                  </a:moveTo>
                  <a:cubicBezTo>
                    <a:pt x="1805" y="0"/>
                    <a:pt x="1795" y="2"/>
                    <a:pt x="1785" y="5"/>
                  </a:cubicBezTo>
                  <a:lnTo>
                    <a:pt x="1" y="636"/>
                  </a:lnTo>
                  <a:cubicBezTo>
                    <a:pt x="17" y="686"/>
                    <a:pt x="34" y="736"/>
                    <a:pt x="51" y="785"/>
                  </a:cubicBezTo>
                  <a:lnTo>
                    <a:pt x="1834" y="155"/>
                  </a:lnTo>
                  <a:cubicBezTo>
                    <a:pt x="1924" y="118"/>
                    <a:pt x="1893" y="0"/>
                    <a:pt x="1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9031231" y="656183"/>
              <a:ext cx="110150" cy="57718"/>
            </a:xfrm>
            <a:custGeom>
              <a:rect b="b" l="l" r="r" t="t"/>
              <a:pathLst>
                <a:path extrusionOk="0" h="961" w="1834">
                  <a:moveTo>
                    <a:pt x="1741" y="0"/>
                  </a:moveTo>
                  <a:cubicBezTo>
                    <a:pt x="1731" y="0"/>
                    <a:pt x="1720" y="2"/>
                    <a:pt x="1709" y="6"/>
                  </a:cubicBezTo>
                  <a:lnTo>
                    <a:pt x="0" y="819"/>
                  </a:lnTo>
                  <a:cubicBezTo>
                    <a:pt x="25" y="869"/>
                    <a:pt x="42" y="911"/>
                    <a:pt x="67" y="961"/>
                  </a:cubicBezTo>
                  <a:lnTo>
                    <a:pt x="1776" y="147"/>
                  </a:lnTo>
                  <a:cubicBezTo>
                    <a:pt x="1817" y="131"/>
                    <a:pt x="1834" y="81"/>
                    <a:pt x="1817" y="48"/>
                  </a:cubicBezTo>
                  <a:cubicBezTo>
                    <a:pt x="1799" y="17"/>
                    <a:pt x="1771" y="0"/>
                    <a:pt x="1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000840" y="590117"/>
              <a:ext cx="106847" cy="66967"/>
            </a:xfrm>
            <a:custGeom>
              <a:rect b="b" l="l" r="r" t="t"/>
              <a:pathLst>
                <a:path extrusionOk="0" h="1115" w="1779">
                  <a:moveTo>
                    <a:pt x="1664" y="0"/>
                  </a:moveTo>
                  <a:cubicBezTo>
                    <a:pt x="1652" y="0"/>
                    <a:pt x="1639" y="4"/>
                    <a:pt x="1626" y="11"/>
                  </a:cubicBezTo>
                  <a:lnTo>
                    <a:pt x="0" y="982"/>
                  </a:lnTo>
                  <a:cubicBezTo>
                    <a:pt x="25" y="1023"/>
                    <a:pt x="50" y="1073"/>
                    <a:pt x="75" y="1115"/>
                  </a:cubicBezTo>
                  <a:lnTo>
                    <a:pt x="1701" y="144"/>
                  </a:lnTo>
                  <a:cubicBezTo>
                    <a:pt x="1778" y="102"/>
                    <a:pt x="1731" y="0"/>
                    <a:pt x="1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8963422" y="525072"/>
              <a:ext cx="100841" cy="76216"/>
            </a:xfrm>
            <a:custGeom>
              <a:rect b="b" l="l" r="r" t="t"/>
              <a:pathLst>
                <a:path extrusionOk="0" h="1269" w="1679">
                  <a:moveTo>
                    <a:pt x="1564" y="1"/>
                  </a:moveTo>
                  <a:cubicBezTo>
                    <a:pt x="1550" y="1"/>
                    <a:pt x="1534" y="5"/>
                    <a:pt x="1519" y="16"/>
                  </a:cubicBezTo>
                  <a:lnTo>
                    <a:pt x="1" y="1144"/>
                  </a:lnTo>
                  <a:lnTo>
                    <a:pt x="92" y="1268"/>
                  </a:lnTo>
                  <a:lnTo>
                    <a:pt x="1611" y="140"/>
                  </a:lnTo>
                  <a:cubicBezTo>
                    <a:pt x="1678" y="93"/>
                    <a:pt x="1630" y="1"/>
                    <a:pt x="1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9095976" y="951560"/>
              <a:ext cx="119700" cy="14955"/>
            </a:xfrm>
            <a:custGeom>
              <a:rect b="b" l="l" r="r" t="t"/>
              <a:pathLst>
                <a:path extrusionOk="0" h="249" w="1993">
                  <a:moveTo>
                    <a:pt x="1901" y="0"/>
                  </a:moveTo>
                  <a:lnTo>
                    <a:pt x="9" y="91"/>
                  </a:lnTo>
                  <a:cubicBezTo>
                    <a:pt x="1" y="141"/>
                    <a:pt x="1" y="199"/>
                    <a:pt x="9" y="249"/>
                  </a:cubicBezTo>
                  <a:lnTo>
                    <a:pt x="1901" y="158"/>
                  </a:lnTo>
                  <a:cubicBezTo>
                    <a:pt x="1992" y="141"/>
                    <a:pt x="1992" y="8"/>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922100" y="466993"/>
              <a:ext cx="94294" cy="84444"/>
            </a:xfrm>
            <a:custGeom>
              <a:rect b="b" l="l" r="r" t="t"/>
              <a:pathLst>
                <a:path extrusionOk="0" h="1406" w="1570">
                  <a:moveTo>
                    <a:pt x="1459" y="0"/>
                  </a:moveTo>
                  <a:cubicBezTo>
                    <a:pt x="1443" y="0"/>
                    <a:pt x="1426" y="6"/>
                    <a:pt x="1411" y="20"/>
                  </a:cubicBezTo>
                  <a:lnTo>
                    <a:pt x="0" y="1290"/>
                  </a:lnTo>
                  <a:cubicBezTo>
                    <a:pt x="42" y="1331"/>
                    <a:pt x="75" y="1364"/>
                    <a:pt x="108" y="1406"/>
                  </a:cubicBezTo>
                  <a:lnTo>
                    <a:pt x="1510" y="136"/>
                  </a:lnTo>
                  <a:cubicBezTo>
                    <a:pt x="1569" y="84"/>
                    <a:pt x="1520" y="0"/>
                    <a:pt x="1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9076096" y="800388"/>
              <a:ext cx="118198" cy="37117"/>
            </a:xfrm>
            <a:custGeom>
              <a:rect b="b" l="l" r="r" t="t"/>
              <a:pathLst>
                <a:path extrusionOk="0" h="618" w="1968">
                  <a:moveTo>
                    <a:pt x="1855" y="0"/>
                  </a:moveTo>
                  <a:cubicBezTo>
                    <a:pt x="1849" y="0"/>
                    <a:pt x="1841" y="1"/>
                    <a:pt x="1834" y="3"/>
                  </a:cubicBezTo>
                  <a:lnTo>
                    <a:pt x="0" y="468"/>
                  </a:lnTo>
                  <a:cubicBezTo>
                    <a:pt x="8" y="509"/>
                    <a:pt x="25" y="559"/>
                    <a:pt x="42" y="617"/>
                  </a:cubicBezTo>
                  <a:lnTo>
                    <a:pt x="1875" y="152"/>
                  </a:lnTo>
                  <a:cubicBezTo>
                    <a:pt x="1967" y="129"/>
                    <a:pt x="1939" y="0"/>
                    <a:pt x="1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9089549" y="876784"/>
              <a:ext cx="118138" cy="25946"/>
            </a:xfrm>
            <a:custGeom>
              <a:rect b="b" l="l" r="r" t="t"/>
              <a:pathLst>
                <a:path extrusionOk="0" h="432" w="1967">
                  <a:moveTo>
                    <a:pt x="1875" y="1"/>
                  </a:moveTo>
                  <a:lnTo>
                    <a:pt x="0" y="274"/>
                  </a:lnTo>
                  <a:cubicBezTo>
                    <a:pt x="8" y="332"/>
                    <a:pt x="17" y="382"/>
                    <a:pt x="25" y="432"/>
                  </a:cubicBezTo>
                  <a:lnTo>
                    <a:pt x="1900" y="158"/>
                  </a:lnTo>
                  <a:cubicBezTo>
                    <a:pt x="1942" y="150"/>
                    <a:pt x="1966" y="108"/>
                    <a:pt x="1958" y="67"/>
                  </a:cubicBezTo>
                  <a:cubicBezTo>
                    <a:pt x="1958" y="25"/>
                    <a:pt x="1917" y="1"/>
                    <a:pt x="1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769607" y="320747"/>
              <a:ext cx="68408" cy="104625"/>
            </a:xfrm>
            <a:custGeom>
              <a:rect b="b" l="l" r="r" t="t"/>
              <a:pathLst>
                <a:path extrusionOk="0" h="1742" w="1139">
                  <a:moveTo>
                    <a:pt x="1034" y="1"/>
                  </a:moveTo>
                  <a:cubicBezTo>
                    <a:pt x="1010" y="1"/>
                    <a:pt x="987" y="13"/>
                    <a:pt x="971" y="41"/>
                  </a:cubicBezTo>
                  <a:lnTo>
                    <a:pt x="1" y="1659"/>
                  </a:lnTo>
                  <a:lnTo>
                    <a:pt x="133" y="1742"/>
                  </a:lnTo>
                  <a:lnTo>
                    <a:pt x="1104" y="115"/>
                  </a:lnTo>
                  <a:cubicBezTo>
                    <a:pt x="1138" y="58"/>
                    <a:pt x="1086" y="1"/>
                    <a:pt x="1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589725" y="233359"/>
              <a:ext cx="37417" cy="116276"/>
            </a:xfrm>
            <a:custGeom>
              <a:rect b="b" l="l" r="r" t="t"/>
              <a:pathLst>
                <a:path extrusionOk="0" h="1936" w="623">
                  <a:moveTo>
                    <a:pt x="540" y="1"/>
                  </a:moveTo>
                  <a:cubicBezTo>
                    <a:pt x="505" y="1"/>
                    <a:pt x="472" y="24"/>
                    <a:pt x="465" y="60"/>
                  </a:cubicBezTo>
                  <a:lnTo>
                    <a:pt x="0" y="1894"/>
                  </a:lnTo>
                  <a:cubicBezTo>
                    <a:pt x="50" y="1911"/>
                    <a:pt x="100" y="1919"/>
                    <a:pt x="150" y="1936"/>
                  </a:cubicBezTo>
                  <a:lnTo>
                    <a:pt x="614" y="102"/>
                  </a:lnTo>
                  <a:cubicBezTo>
                    <a:pt x="623" y="60"/>
                    <a:pt x="598" y="11"/>
                    <a:pt x="556" y="2"/>
                  </a:cubicBezTo>
                  <a:cubicBezTo>
                    <a:pt x="551" y="1"/>
                    <a:pt x="546" y="1"/>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523959" y="217923"/>
              <a:ext cx="26426" cy="118258"/>
            </a:xfrm>
            <a:custGeom>
              <a:rect b="b" l="l" r="r" t="t"/>
              <a:pathLst>
                <a:path extrusionOk="0" h="1969" w="440">
                  <a:moveTo>
                    <a:pt x="352" y="1"/>
                  </a:moveTo>
                  <a:cubicBezTo>
                    <a:pt x="316" y="1"/>
                    <a:pt x="282" y="31"/>
                    <a:pt x="282" y="69"/>
                  </a:cubicBezTo>
                  <a:lnTo>
                    <a:pt x="0" y="1944"/>
                  </a:lnTo>
                  <a:lnTo>
                    <a:pt x="150" y="1969"/>
                  </a:lnTo>
                  <a:lnTo>
                    <a:pt x="432" y="93"/>
                  </a:lnTo>
                  <a:cubicBezTo>
                    <a:pt x="440" y="52"/>
                    <a:pt x="407" y="11"/>
                    <a:pt x="365" y="2"/>
                  </a:cubicBezTo>
                  <a:cubicBezTo>
                    <a:pt x="361" y="1"/>
                    <a:pt x="357" y="1"/>
                    <a:pt x="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7646414" y="949517"/>
              <a:ext cx="119159" cy="15556"/>
            </a:xfrm>
            <a:custGeom>
              <a:rect b="b" l="l" r="r" t="t"/>
              <a:pathLst>
                <a:path extrusionOk="0" h="259" w="1984">
                  <a:moveTo>
                    <a:pt x="92" y="1"/>
                  </a:moveTo>
                  <a:cubicBezTo>
                    <a:pt x="1" y="17"/>
                    <a:pt x="1" y="150"/>
                    <a:pt x="92" y="159"/>
                  </a:cubicBezTo>
                  <a:lnTo>
                    <a:pt x="84" y="159"/>
                  </a:lnTo>
                  <a:lnTo>
                    <a:pt x="1975" y="258"/>
                  </a:lnTo>
                  <a:cubicBezTo>
                    <a:pt x="1975" y="208"/>
                    <a:pt x="1975" y="150"/>
                    <a:pt x="1983" y="100"/>
                  </a:cubicBez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825403" y="364651"/>
              <a:ext cx="76336" cy="98078"/>
            </a:xfrm>
            <a:custGeom>
              <a:rect b="b" l="l" r="r" t="t"/>
              <a:pathLst>
                <a:path extrusionOk="0" h="1633" w="1271">
                  <a:moveTo>
                    <a:pt x="1193" y="1"/>
                  </a:moveTo>
                  <a:cubicBezTo>
                    <a:pt x="1168" y="1"/>
                    <a:pt x="1144" y="12"/>
                    <a:pt x="1129" y="32"/>
                  </a:cubicBezTo>
                  <a:lnTo>
                    <a:pt x="1" y="1550"/>
                  </a:lnTo>
                  <a:lnTo>
                    <a:pt x="117" y="1633"/>
                  </a:lnTo>
                  <a:lnTo>
                    <a:pt x="1254" y="115"/>
                  </a:lnTo>
                  <a:cubicBezTo>
                    <a:pt x="1270" y="81"/>
                    <a:pt x="1262" y="40"/>
                    <a:pt x="1237" y="15"/>
                  </a:cubicBezTo>
                  <a:cubicBezTo>
                    <a:pt x="1224" y="5"/>
                    <a:pt x="1208" y="1"/>
                    <a:pt x="1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874773" y="411798"/>
              <a:ext cx="86246" cy="92312"/>
            </a:xfrm>
            <a:custGeom>
              <a:rect b="b" l="l" r="r" t="t"/>
              <a:pathLst>
                <a:path extrusionOk="0" h="1537" w="1436">
                  <a:moveTo>
                    <a:pt x="1329" y="0"/>
                  </a:moveTo>
                  <a:cubicBezTo>
                    <a:pt x="1309" y="0"/>
                    <a:pt x="1288" y="8"/>
                    <a:pt x="1270" y="27"/>
                  </a:cubicBezTo>
                  <a:lnTo>
                    <a:pt x="0" y="1429"/>
                  </a:lnTo>
                  <a:lnTo>
                    <a:pt x="116" y="1537"/>
                  </a:lnTo>
                  <a:lnTo>
                    <a:pt x="1386" y="126"/>
                  </a:lnTo>
                  <a:cubicBezTo>
                    <a:pt x="1435" y="70"/>
                    <a:pt x="1387" y="0"/>
                    <a:pt x="1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712789" y="285311"/>
              <a:ext cx="58378" cy="109189"/>
            </a:xfrm>
            <a:custGeom>
              <a:rect b="b" l="l" r="r" t="t"/>
              <a:pathLst>
                <a:path extrusionOk="0" h="1818" w="972">
                  <a:moveTo>
                    <a:pt x="878" y="1"/>
                  </a:moveTo>
                  <a:cubicBezTo>
                    <a:pt x="852" y="1"/>
                    <a:pt x="825" y="13"/>
                    <a:pt x="814" y="42"/>
                  </a:cubicBezTo>
                  <a:lnTo>
                    <a:pt x="1" y="1751"/>
                  </a:lnTo>
                  <a:lnTo>
                    <a:pt x="142" y="1817"/>
                  </a:lnTo>
                  <a:lnTo>
                    <a:pt x="955" y="108"/>
                  </a:lnTo>
                  <a:cubicBezTo>
                    <a:pt x="971" y="75"/>
                    <a:pt x="955" y="25"/>
                    <a:pt x="913" y="9"/>
                  </a:cubicBezTo>
                  <a:cubicBezTo>
                    <a:pt x="903" y="3"/>
                    <a:pt x="891" y="1"/>
                    <a:pt x="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460655" y="210536"/>
              <a:ext cx="15015" cy="118679"/>
            </a:xfrm>
            <a:custGeom>
              <a:rect b="b" l="l" r="r" t="t"/>
              <a:pathLst>
                <a:path extrusionOk="0" h="1976" w="250">
                  <a:moveTo>
                    <a:pt x="175" y="1"/>
                  </a:moveTo>
                  <a:cubicBezTo>
                    <a:pt x="133" y="1"/>
                    <a:pt x="92" y="34"/>
                    <a:pt x="92" y="75"/>
                  </a:cubicBezTo>
                  <a:lnTo>
                    <a:pt x="1" y="1967"/>
                  </a:lnTo>
                  <a:lnTo>
                    <a:pt x="150" y="1975"/>
                  </a:lnTo>
                  <a:lnTo>
                    <a:pt x="241" y="84"/>
                  </a:lnTo>
                  <a:cubicBezTo>
                    <a:pt x="249" y="42"/>
                    <a:pt x="216" y="9"/>
                    <a:pt x="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11164" y="1652643"/>
              <a:ext cx="26486" cy="118138"/>
            </a:xfrm>
            <a:custGeom>
              <a:rect b="b" l="l" r="r" t="t"/>
              <a:pathLst>
                <a:path extrusionOk="0" h="1967" w="441">
                  <a:moveTo>
                    <a:pt x="283" y="1"/>
                  </a:moveTo>
                  <a:lnTo>
                    <a:pt x="9" y="1876"/>
                  </a:lnTo>
                  <a:cubicBezTo>
                    <a:pt x="0" y="1917"/>
                    <a:pt x="34" y="1959"/>
                    <a:pt x="75" y="1967"/>
                  </a:cubicBezTo>
                  <a:lnTo>
                    <a:pt x="83" y="1967"/>
                  </a:lnTo>
                  <a:cubicBezTo>
                    <a:pt x="125" y="1967"/>
                    <a:pt x="158" y="1934"/>
                    <a:pt x="158" y="1901"/>
                  </a:cubicBezTo>
                  <a:lnTo>
                    <a:pt x="440" y="26"/>
                  </a:lnTo>
                  <a:lnTo>
                    <a:pt x="2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823901" y="1527057"/>
              <a:ext cx="76336" cy="98739"/>
            </a:xfrm>
            <a:custGeom>
              <a:rect b="b" l="l" r="r" t="t"/>
              <a:pathLst>
                <a:path extrusionOk="0" h="1644" w="1271">
                  <a:moveTo>
                    <a:pt x="125" y="1"/>
                  </a:moveTo>
                  <a:lnTo>
                    <a:pt x="1" y="92"/>
                  </a:lnTo>
                  <a:lnTo>
                    <a:pt x="1129" y="1610"/>
                  </a:lnTo>
                  <a:cubicBezTo>
                    <a:pt x="1138" y="1627"/>
                    <a:pt x="1162" y="1644"/>
                    <a:pt x="1187" y="1644"/>
                  </a:cubicBezTo>
                  <a:cubicBezTo>
                    <a:pt x="1204" y="1644"/>
                    <a:pt x="1221" y="1635"/>
                    <a:pt x="1237" y="1627"/>
                  </a:cubicBezTo>
                  <a:cubicBezTo>
                    <a:pt x="1270" y="1602"/>
                    <a:pt x="1270" y="1552"/>
                    <a:pt x="1254" y="1519"/>
                  </a:cubicBezTo>
                  <a:lnTo>
                    <a:pt x="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768105" y="1564474"/>
              <a:ext cx="67808" cy="104685"/>
            </a:xfrm>
            <a:custGeom>
              <a:rect b="b" l="l" r="r" t="t"/>
              <a:pathLst>
                <a:path extrusionOk="0" h="1743" w="1129">
                  <a:moveTo>
                    <a:pt x="133" y="0"/>
                  </a:moveTo>
                  <a:cubicBezTo>
                    <a:pt x="92" y="25"/>
                    <a:pt x="42" y="50"/>
                    <a:pt x="1" y="75"/>
                  </a:cubicBezTo>
                  <a:lnTo>
                    <a:pt x="971" y="1701"/>
                  </a:lnTo>
                  <a:cubicBezTo>
                    <a:pt x="980" y="1726"/>
                    <a:pt x="1005" y="1742"/>
                    <a:pt x="1038" y="1742"/>
                  </a:cubicBezTo>
                  <a:cubicBezTo>
                    <a:pt x="1096" y="1742"/>
                    <a:pt x="1129" y="1676"/>
                    <a:pt x="1104" y="1626"/>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8873752" y="1485735"/>
              <a:ext cx="84264" cy="92312"/>
            </a:xfrm>
            <a:custGeom>
              <a:rect b="b" l="l" r="r" t="t"/>
              <a:pathLst>
                <a:path extrusionOk="0" h="1537" w="1403">
                  <a:moveTo>
                    <a:pt x="117" y="0"/>
                  </a:moveTo>
                  <a:lnTo>
                    <a:pt x="1" y="108"/>
                  </a:lnTo>
                  <a:lnTo>
                    <a:pt x="1270" y="1510"/>
                  </a:lnTo>
                  <a:cubicBezTo>
                    <a:pt x="1283" y="1528"/>
                    <a:pt x="1304" y="1536"/>
                    <a:pt x="1325" y="1536"/>
                  </a:cubicBezTo>
                  <a:cubicBezTo>
                    <a:pt x="1343" y="1536"/>
                    <a:pt x="1362" y="1530"/>
                    <a:pt x="1378" y="1519"/>
                  </a:cubicBezTo>
                  <a:cubicBezTo>
                    <a:pt x="1403" y="1485"/>
                    <a:pt x="1403" y="1444"/>
                    <a:pt x="1378" y="1419"/>
                  </a:cubicBezTo>
                  <a:lnTo>
                    <a:pt x="1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8711288" y="1594865"/>
              <a:ext cx="58378" cy="109189"/>
            </a:xfrm>
            <a:custGeom>
              <a:rect b="b" l="l" r="r" t="t"/>
              <a:pathLst>
                <a:path extrusionOk="0" h="1818" w="972">
                  <a:moveTo>
                    <a:pt x="142" y="0"/>
                  </a:moveTo>
                  <a:lnTo>
                    <a:pt x="1" y="67"/>
                  </a:lnTo>
                  <a:lnTo>
                    <a:pt x="814" y="1776"/>
                  </a:lnTo>
                  <a:cubicBezTo>
                    <a:pt x="822" y="1801"/>
                    <a:pt x="847" y="1817"/>
                    <a:pt x="880" y="1817"/>
                  </a:cubicBezTo>
                  <a:cubicBezTo>
                    <a:pt x="938" y="1817"/>
                    <a:pt x="972" y="1759"/>
                    <a:pt x="947" y="1709"/>
                  </a:cubicBezTo>
                  <a:lnTo>
                    <a:pt x="1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8921079" y="1438408"/>
              <a:ext cx="92733" cy="84745"/>
            </a:xfrm>
            <a:custGeom>
              <a:rect b="b" l="l" r="r" t="t"/>
              <a:pathLst>
                <a:path extrusionOk="0" h="1411" w="1544">
                  <a:moveTo>
                    <a:pt x="109" y="0"/>
                  </a:moveTo>
                  <a:lnTo>
                    <a:pt x="1" y="116"/>
                  </a:lnTo>
                  <a:lnTo>
                    <a:pt x="1403" y="1386"/>
                  </a:lnTo>
                  <a:cubicBezTo>
                    <a:pt x="1420" y="1402"/>
                    <a:pt x="1436" y="1410"/>
                    <a:pt x="1461" y="1410"/>
                  </a:cubicBezTo>
                  <a:cubicBezTo>
                    <a:pt x="1478" y="1410"/>
                    <a:pt x="1502" y="1394"/>
                    <a:pt x="1519" y="1386"/>
                  </a:cubicBezTo>
                  <a:cubicBezTo>
                    <a:pt x="1544" y="1352"/>
                    <a:pt x="1544" y="1311"/>
                    <a:pt x="1519" y="1278"/>
                  </a:cubicBezTo>
                  <a:lnTo>
                    <a:pt x="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8588224" y="1639670"/>
              <a:ext cx="36937" cy="116216"/>
            </a:xfrm>
            <a:custGeom>
              <a:rect b="b" l="l" r="r" t="t"/>
              <a:pathLst>
                <a:path extrusionOk="0" h="1935" w="615">
                  <a:moveTo>
                    <a:pt x="150" y="1"/>
                  </a:moveTo>
                  <a:cubicBezTo>
                    <a:pt x="100" y="18"/>
                    <a:pt x="50" y="26"/>
                    <a:pt x="0" y="42"/>
                  </a:cubicBezTo>
                  <a:lnTo>
                    <a:pt x="457" y="1876"/>
                  </a:lnTo>
                  <a:cubicBezTo>
                    <a:pt x="465" y="1909"/>
                    <a:pt x="498" y="1934"/>
                    <a:pt x="531" y="1934"/>
                  </a:cubicBezTo>
                  <a:lnTo>
                    <a:pt x="548" y="1934"/>
                  </a:lnTo>
                  <a:cubicBezTo>
                    <a:pt x="590" y="1917"/>
                    <a:pt x="614" y="1876"/>
                    <a:pt x="606" y="1843"/>
                  </a:cubicBezTo>
                  <a:lnTo>
                    <a:pt x="1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8649486" y="1620751"/>
              <a:ext cx="47928" cy="113153"/>
            </a:xfrm>
            <a:custGeom>
              <a:rect b="b" l="l" r="r" t="t"/>
              <a:pathLst>
                <a:path extrusionOk="0" h="1884" w="798">
                  <a:moveTo>
                    <a:pt x="142" y="1"/>
                  </a:moveTo>
                  <a:lnTo>
                    <a:pt x="1" y="50"/>
                  </a:lnTo>
                  <a:lnTo>
                    <a:pt x="632" y="1834"/>
                  </a:lnTo>
                  <a:cubicBezTo>
                    <a:pt x="648" y="1867"/>
                    <a:pt x="673" y="1884"/>
                    <a:pt x="706" y="1884"/>
                  </a:cubicBezTo>
                  <a:lnTo>
                    <a:pt x="731" y="1884"/>
                  </a:lnTo>
                  <a:cubicBezTo>
                    <a:pt x="773" y="1876"/>
                    <a:pt x="797" y="1826"/>
                    <a:pt x="781" y="1784"/>
                  </a:cubicBezTo>
                  <a:lnTo>
                    <a:pt x="1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8962461" y="1388558"/>
              <a:ext cx="98739" cy="76817"/>
            </a:xfrm>
            <a:custGeom>
              <a:rect b="b" l="l" r="r" t="t"/>
              <a:pathLst>
                <a:path extrusionOk="0" h="1279" w="1644">
                  <a:moveTo>
                    <a:pt x="92" y="0"/>
                  </a:moveTo>
                  <a:cubicBezTo>
                    <a:pt x="58" y="42"/>
                    <a:pt x="25" y="83"/>
                    <a:pt x="0" y="125"/>
                  </a:cubicBezTo>
                  <a:lnTo>
                    <a:pt x="1519" y="1261"/>
                  </a:lnTo>
                  <a:cubicBezTo>
                    <a:pt x="1527" y="1270"/>
                    <a:pt x="1544" y="1270"/>
                    <a:pt x="1560" y="1278"/>
                  </a:cubicBezTo>
                  <a:cubicBezTo>
                    <a:pt x="1585" y="1270"/>
                    <a:pt x="1610" y="1261"/>
                    <a:pt x="1627" y="1245"/>
                  </a:cubicBezTo>
                  <a:cubicBezTo>
                    <a:pt x="1643" y="1212"/>
                    <a:pt x="1643" y="1162"/>
                    <a:pt x="1610" y="1137"/>
                  </a:cubicBezTo>
                  <a:lnTo>
                    <a:pt x="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9075555" y="1153362"/>
              <a:ext cx="116697" cy="36937"/>
            </a:xfrm>
            <a:custGeom>
              <a:rect b="b" l="l" r="r" t="t"/>
              <a:pathLst>
                <a:path extrusionOk="0" h="615" w="1943">
                  <a:moveTo>
                    <a:pt x="42" y="0"/>
                  </a:moveTo>
                  <a:cubicBezTo>
                    <a:pt x="26" y="50"/>
                    <a:pt x="17" y="100"/>
                    <a:pt x="1" y="150"/>
                  </a:cubicBezTo>
                  <a:lnTo>
                    <a:pt x="1834" y="614"/>
                  </a:lnTo>
                  <a:lnTo>
                    <a:pt x="1859" y="614"/>
                  </a:lnTo>
                  <a:cubicBezTo>
                    <a:pt x="1892" y="614"/>
                    <a:pt x="1917" y="589"/>
                    <a:pt x="1934" y="556"/>
                  </a:cubicBezTo>
                  <a:cubicBezTo>
                    <a:pt x="1942" y="515"/>
                    <a:pt x="1917" y="473"/>
                    <a:pt x="1876" y="465"/>
                  </a:cubicBezTo>
                  <a:lnTo>
                    <a:pt x="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9089009" y="1087596"/>
              <a:ext cx="118198" cy="25946"/>
            </a:xfrm>
            <a:custGeom>
              <a:rect b="b" l="l" r="r" t="t"/>
              <a:pathLst>
                <a:path extrusionOk="0" h="432" w="1968">
                  <a:moveTo>
                    <a:pt x="26" y="0"/>
                  </a:moveTo>
                  <a:cubicBezTo>
                    <a:pt x="17" y="50"/>
                    <a:pt x="9" y="108"/>
                    <a:pt x="1" y="158"/>
                  </a:cubicBezTo>
                  <a:lnTo>
                    <a:pt x="1876" y="432"/>
                  </a:lnTo>
                  <a:lnTo>
                    <a:pt x="1884" y="432"/>
                  </a:lnTo>
                  <a:cubicBezTo>
                    <a:pt x="1926" y="432"/>
                    <a:pt x="1959" y="407"/>
                    <a:pt x="1967" y="365"/>
                  </a:cubicBezTo>
                  <a:cubicBezTo>
                    <a:pt x="1967" y="324"/>
                    <a:pt x="1942" y="282"/>
                    <a:pt x="1901" y="282"/>
                  </a:cubicBezTo>
                  <a:lnTo>
                    <a:pt x="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9095976" y="1023812"/>
              <a:ext cx="119700" cy="14955"/>
            </a:xfrm>
            <a:custGeom>
              <a:rect b="b" l="l" r="r" t="t"/>
              <a:pathLst>
                <a:path extrusionOk="0" h="249" w="1993">
                  <a:moveTo>
                    <a:pt x="9" y="0"/>
                  </a:moveTo>
                  <a:cubicBezTo>
                    <a:pt x="9" y="50"/>
                    <a:pt x="9" y="108"/>
                    <a:pt x="1" y="158"/>
                  </a:cubicBezTo>
                  <a:lnTo>
                    <a:pt x="1893" y="249"/>
                  </a:lnTo>
                  <a:cubicBezTo>
                    <a:pt x="1992" y="249"/>
                    <a:pt x="1992" y="100"/>
                    <a:pt x="1893" y="100"/>
                  </a:cubicBezTo>
                  <a:lnTo>
                    <a:pt x="1901" y="100"/>
                  </a:lnTo>
                  <a:lnTo>
                    <a:pt x="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9056636" y="1214623"/>
              <a:ext cx="115195" cy="46907"/>
            </a:xfrm>
            <a:custGeom>
              <a:rect b="b" l="l" r="r" t="t"/>
              <a:pathLst>
                <a:path extrusionOk="0" h="781" w="1918">
                  <a:moveTo>
                    <a:pt x="50" y="1"/>
                  </a:moveTo>
                  <a:cubicBezTo>
                    <a:pt x="34" y="51"/>
                    <a:pt x="17" y="100"/>
                    <a:pt x="0" y="142"/>
                  </a:cubicBezTo>
                  <a:lnTo>
                    <a:pt x="1784" y="781"/>
                  </a:lnTo>
                  <a:lnTo>
                    <a:pt x="1809" y="781"/>
                  </a:lnTo>
                  <a:cubicBezTo>
                    <a:pt x="1892" y="781"/>
                    <a:pt x="1917" y="665"/>
                    <a:pt x="1834" y="631"/>
                  </a:cubicBezTo>
                  <a:lnTo>
                    <a:pt x="1834" y="631"/>
                  </a:lnTo>
                  <a:lnTo>
                    <a:pt x="1834" y="640"/>
                  </a:lnTo>
                  <a:lnTo>
                    <a:pt x="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8999819" y="1333242"/>
              <a:ext cx="106186" cy="66847"/>
            </a:xfrm>
            <a:custGeom>
              <a:rect b="b" l="l" r="r" t="t"/>
              <a:pathLst>
                <a:path extrusionOk="0" h="1113" w="1768">
                  <a:moveTo>
                    <a:pt x="84" y="0"/>
                  </a:moveTo>
                  <a:cubicBezTo>
                    <a:pt x="59" y="42"/>
                    <a:pt x="26" y="83"/>
                    <a:pt x="1" y="133"/>
                  </a:cubicBezTo>
                  <a:lnTo>
                    <a:pt x="1627" y="1104"/>
                  </a:lnTo>
                  <a:cubicBezTo>
                    <a:pt x="1635" y="1112"/>
                    <a:pt x="1652" y="1112"/>
                    <a:pt x="1668" y="1112"/>
                  </a:cubicBezTo>
                  <a:cubicBezTo>
                    <a:pt x="1743" y="1112"/>
                    <a:pt x="1768" y="1013"/>
                    <a:pt x="1701" y="971"/>
                  </a:cubicBez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8522457" y="1653123"/>
              <a:ext cx="25946" cy="117658"/>
            </a:xfrm>
            <a:custGeom>
              <a:rect b="b" l="l" r="r" t="t"/>
              <a:pathLst>
                <a:path extrusionOk="0" h="1959" w="432">
                  <a:moveTo>
                    <a:pt x="150" y="1"/>
                  </a:moveTo>
                  <a:cubicBezTo>
                    <a:pt x="100" y="1"/>
                    <a:pt x="50" y="18"/>
                    <a:pt x="0" y="18"/>
                  </a:cubicBezTo>
                  <a:lnTo>
                    <a:pt x="274" y="1893"/>
                  </a:lnTo>
                  <a:cubicBezTo>
                    <a:pt x="282" y="1934"/>
                    <a:pt x="316" y="1959"/>
                    <a:pt x="349" y="1959"/>
                  </a:cubicBezTo>
                  <a:lnTo>
                    <a:pt x="365" y="1959"/>
                  </a:lnTo>
                  <a:cubicBezTo>
                    <a:pt x="407" y="1951"/>
                    <a:pt x="432" y="1917"/>
                    <a:pt x="423" y="1876"/>
                  </a:cubicBezTo>
                  <a:lnTo>
                    <a:pt x="1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9030750" y="1276425"/>
              <a:ext cx="110150" cy="57838"/>
            </a:xfrm>
            <a:custGeom>
              <a:rect b="b" l="l" r="r" t="t"/>
              <a:pathLst>
                <a:path extrusionOk="0" h="963" w="1834">
                  <a:moveTo>
                    <a:pt x="66" y="1"/>
                  </a:moveTo>
                  <a:cubicBezTo>
                    <a:pt x="50" y="50"/>
                    <a:pt x="25" y="92"/>
                    <a:pt x="0" y="142"/>
                  </a:cubicBezTo>
                  <a:lnTo>
                    <a:pt x="1709" y="955"/>
                  </a:lnTo>
                  <a:cubicBezTo>
                    <a:pt x="1717" y="955"/>
                    <a:pt x="1734" y="963"/>
                    <a:pt x="1742" y="963"/>
                  </a:cubicBezTo>
                  <a:cubicBezTo>
                    <a:pt x="1776" y="963"/>
                    <a:pt x="1800" y="946"/>
                    <a:pt x="1817" y="913"/>
                  </a:cubicBezTo>
                  <a:cubicBezTo>
                    <a:pt x="1834" y="880"/>
                    <a:pt x="1817" y="830"/>
                    <a:pt x="1776" y="814"/>
                  </a:cubicBezTo>
                  <a:lnTo>
                    <a:pt x="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689417" y="1213122"/>
              <a:ext cx="115015" cy="47267"/>
            </a:xfrm>
            <a:custGeom>
              <a:rect b="b" l="l" r="r" t="t"/>
              <a:pathLst>
                <a:path extrusionOk="0" h="787" w="1915">
                  <a:moveTo>
                    <a:pt x="1865" y="1"/>
                  </a:moveTo>
                  <a:lnTo>
                    <a:pt x="81" y="631"/>
                  </a:lnTo>
                  <a:cubicBezTo>
                    <a:pt x="1" y="664"/>
                    <a:pt x="14" y="781"/>
                    <a:pt x="97" y="781"/>
                  </a:cubicBezTo>
                  <a:cubicBezTo>
                    <a:pt x="100" y="781"/>
                    <a:pt x="103" y="781"/>
                    <a:pt x="106" y="781"/>
                  </a:cubicBezTo>
                  <a:cubicBezTo>
                    <a:pt x="110" y="785"/>
                    <a:pt x="114" y="787"/>
                    <a:pt x="118" y="787"/>
                  </a:cubicBezTo>
                  <a:cubicBezTo>
                    <a:pt x="123" y="787"/>
                    <a:pt x="127" y="785"/>
                    <a:pt x="131" y="781"/>
                  </a:cubicBezTo>
                  <a:lnTo>
                    <a:pt x="1915" y="150"/>
                  </a:lnTo>
                  <a:cubicBezTo>
                    <a:pt x="1898" y="100"/>
                    <a:pt x="1881" y="51"/>
                    <a:pt x="1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754523" y="1331741"/>
              <a:ext cx="106246" cy="66847"/>
            </a:xfrm>
            <a:custGeom>
              <a:rect b="b" l="l" r="r" t="t"/>
              <a:pathLst>
                <a:path extrusionOk="0" h="1113" w="1769">
                  <a:moveTo>
                    <a:pt x="1693" y="1"/>
                  </a:moveTo>
                  <a:lnTo>
                    <a:pt x="67" y="971"/>
                  </a:lnTo>
                  <a:cubicBezTo>
                    <a:pt x="1" y="1013"/>
                    <a:pt x="26" y="1112"/>
                    <a:pt x="109" y="1112"/>
                  </a:cubicBezTo>
                  <a:cubicBezTo>
                    <a:pt x="117" y="1112"/>
                    <a:pt x="134" y="1112"/>
                    <a:pt x="142" y="1104"/>
                  </a:cubicBezTo>
                  <a:lnTo>
                    <a:pt x="1768" y="133"/>
                  </a:lnTo>
                  <a:cubicBezTo>
                    <a:pt x="1743" y="92"/>
                    <a:pt x="1718" y="42"/>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19328" y="1274924"/>
              <a:ext cx="111051" cy="57417"/>
            </a:xfrm>
            <a:custGeom>
              <a:rect b="b" l="l" r="r" t="t"/>
              <a:pathLst>
                <a:path extrusionOk="0" h="956" w="1849">
                  <a:moveTo>
                    <a:pt x="1782" y="1"/>
                  </a:moveTo>
                  <a:lnTo>
                    <a:pt x="73" y="814"/>
                  </a:lnTo>
                  <a:cubicBezTo>
                    <a:pt x="0" y="846"/>
                    <a:pt x="21" y="955"/>
                    <a:pt x="97" y="955"/>
                  </a:cubicBezTo>
                  <a:cubicBezTo>
                    <a:pt x="100" y="955"/>
                    <a:pt x="103" y="955"/>
                    <a:pt x="106" y="955"/>
                  </a:cubicBezTo>
                  <a:cubicBezTo>
                    <a:pt x="122" y="955"/>
                    <a:pt x="131" y="955"/>
                    <a:pt x="139" y="947"/>
                  </a:cubicBezTo>
                  <a:lnTo>
                    <a:pt x="1848" y="142"/>
                  </a:lnTo>
                  <a:cubicBezTo>
                    <a:pt x="1823" y="92"/>
                    <a:pt x="1798" y="50"/>
                    <a:pt x="1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799388" y="1387537"/>
              <a:ext cx="99219" cy="75796"/>
            </a:xfrm>
            <a:custGeom>
              <a:rect b="b" l="l" r="r" t="t"/>
              <a:pathLst>
                <a:path extrusionOk="0" h="1262" w="1652">
                  <a:moveTo>
                    <a:pt x="1552" y="1"/>
                  </a:moveTo>
                  <a:lnTo>
                    <a:pt x="34" y="1129"/>
                  </a:lnTo>
                  <a:cubicBezTo>
                    <a:pt x="1" y="1154"/>
                    <a:pt x="1" y="1195"/>
                    <a:pt x="17" y="1229"/>
                  </a:cubicBezTo>
                  <a:cubicBezTo>
                    <a:pt x="34" y="1254"/>
                    <a:pt x="59" y="1262"/>
                    <a:pt x="84" y="1262"/>
                  </a:cubicBezTo>
                  <a:cubicBezTo>
                    <a:pt x="100" y="1262"/>
                    <a:pt x="117" y="1262"/>
                    <a:pt x="125" y="1245"/>
                  </a:cubicBezTo>
                  <a:lnTo>
                    <a:pt x="1652" y="117"/>
                  </a:lnTo>
                  <a:lnTo>
                    <a:pt x="15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653862" y="1086575"/>
              <a:ext cx="118198" cy="25465"/>
            </a:xfrm>
            <a:custGeom>
              <a:rect b="b" l="l" r="r" t="t"/>
              <a:pathLst>
                <a:path extrusionOk="0" h="424" w="1968">
                  <a:moveTo>
                    <a:pt x="1942" y="0"/>
                  </a:moveTo>
                  <a:lnTo>
                    <a:pt x="76" y="274"/>
                  </a:lnTo>
                  <a:cubicBezTo>
                    <a:pt x="34" y="274"/>
                    <a:pt x="1" y="316"/>
                    <a:pt x="9" y="357"/>
                  </a:cubicBezTo>
                  <a:cubicBezTo>
                    <a:pt x="9" y="399"/>
                    <a:pt x="42" y="424"/>
                    <a:pt x="84" y="424"/>
                  </a:cubicBezTo>
                  <a:lnTo>
                    <a:pt x="92" y="424"/>
                  </a:lnTo>
                  <a:lnTo>
                    <a:pt x="1967" y="150"/>
                  </a:lnTo>
                  <a:cubicBezTo>
                    <a:pt x="1959" y="100"/>
                    <a:pt x="1951" y="42"/>
                    <a:pt x="1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845214" y="1437387"/>
              <a:ext cx="93754" cy="84264"/>
            </a:xfrm>
            <a:custGeom>
              <a:rect b="b" l="l" r="r" t="t"/>
              <a:pathLst>
                <a:path extrusionOk="0" h="1403" w="1561">
                  <a:moveTo>
                    <a:pt x="1461" y="0"/>
                  </a:moveTo>
                  <a:lnTo>
                    <a:pt x="59" y="1270"/>
                  </a:lnTo>
                  <a:cubicBezTo>
                    <a:pt x="1" y="1320"/>
                    <a:pt x="34" y="1403"/>
                    <a:pt x="109" y="1403"/>
                  </a:cubicBezTo>
                  <a:cubicBezTo>
                    <a:pt x="125" y="1403"/>
                    <a:pt x="142" y="1394"/>
                    <a:pt x="159" y="1386"/>
                  </a:cubicBezTo>
                  <a:lnTo>
                    <a:pt x="1561" y="117"/>
                  </a:lnTo>
                  <a:cubicBezTo>
                    <a:pt x="1528" y="75"/>
                    <a:pt x="1494" y="42"/>
                    <a:pt x="1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668817" y="1151860"/>
              <a:ext cx="116216" cy="36456"/>
            </a:xfrm>
            <a:custGeom>
              <a:rect b="b" l="l" r="r" t="t"/>
              <a:pathLst>
                <a:path extrusionOk="0" h="607" w="1935">
                  <a:moveTo>
                    <a:pt x="1901" y="0"/>
                  </a:moveTo>
                  <a:lnTo>
                    <a:pt x="67" y="457"/>
                  </a:lnTo>
                  <a:cubicBezTo>
                    <a:pt x="26" y="465"/>
                    <a:pt x="1" y="506"/>
                    <a:pt x="9" y="548"/>
                  </a:cubicBezTo>
                  <a:cubicBezTo>
                    <a:pt x="17" y="589"/>
                    <a:pt x="51" y="606"/>
                    <a:pt x="84" y="606"/>
                  </a:cubicBezTo>
                  <a:lnTo>
                    <a:pt x="100" y="606"/>
                  </a:lnTo>
                  <a:lnTo>
                    <a:pt x="1934" y="150"/>
                  </a:lnTo>
                  <a:cubicBezTo>
                    <a:pt x="1926" y="100"/>
                    <a:pt x="1917" y="50"/>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8458673" y="1659610"/>
              <a:ext cx="15015" cy="118679"/>
            </a:xfrm>
            <a:custGeom>
              <a:rect b="b" l="l" r="r" t="t"/>
              <a:pathLst>
                <a:path extrusionOk="0" h="1976" w="250">
                  <a:moveTo>
                    <a:pt x="158" y="1"/>
                  </a:moveTo>
                  <a:lnTo>
                    <a:pt x="0" y="9"/>
                  </a:lnTo>
                  <a:lnTo>
                    <a:pt x="92" y="1901"/>
                  </a:lnTo>
                  <a:cubicBezTo>
                    <a:pt x="92" y="1942"/>
                    <a:pt x="133" y="1975"/>
                    <a:pt x="175" y="1975"/>
                  </a:cubicBezTo>
                  <a:cubicBezTo>
                    <a:pt x="216" y="1975"/>
                    <a:pt x="249" y="1934"/>
                    <a:pt x="241" y="1892"/>
                  </a:cubicBezTo>
                  <a:lnTo>
                    <a:pt x="1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7645934" y="1022310"/>
              <a:ext cx="119640" cy="15015"/>
            </a:xfrm>
            <a:custGeom>
              <a:rect b="b" l="l" r="r" t="t"/>
              <a:pathLst>
                <a:path extrusionOk="0" h="250" w="1992">
                  <a:moveTo>
                    <a:pt x="1983" y="0"/>
                  </a:moveTo>
                  <a:lnTo>
                    <a:pt x="92" y="91"/>
                  </a:lnTo>
                  <a:cubicBezTo>
                    <a:pt x="0" y="108"/>
                    <a:pt x="0" y="241"/>
                    <a:pt x="92" y="249"/>
                  </a:cubicBezTo>
                  <a:lnTo>
                    <a:pt x="1983" y="158"/>
                  </a:lnTo>
                  <a:cubicBezTo>
                    <a:pt x="1991" y="108"/>
                    <a:pt x="1983" y="50"/>
                    <a:pt x="1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234407" y="1639189"/>
              <a:ext cx="37477" cy="116156"/>
            </a:xfrm>
            <a:custGeom>
              <a:rect b="b" l="l" r="r" t="t"/>
              <a:pathLst>
                <a:path extrusionOk="0" h="1934" w="624">
                  <a:moveTo>
                    <a:pt x="474" y="1"/>
                  </a:moveTo>
                  <a:lnTo>
                    <a:pt x="9" y="1834"/>
                  </a:lnTo>
                  <a:cubicBezTo>
                    <a:pt x="1" y="1876"/>
                    <a:pt x="26" y="1917"/>
                    <a:pt x="67" y="1934"/>
                  </a:cubicBezTo>
                  <a:lnTo>
                    <a:pt x="84" y="1934"/>
                  </a:lnTo>
                  <a:cubicBezTo>
                    <a:pt x="117" y="1934"/>
                    <a:pt x="150" y="1909"/>
                    <a:pt x="158" y="1876"/>
                  </a:cubicBezTo>
                  <a:lnTo>
                    <a:pt x="623" y="42"/>
                  </a:lnTo>
                  <a:lnTo>
                    <a:pt x="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8162695" y="1620270"/>
              <a:ext cx="47868" cy="113153"/>
            </a:xfrm>
            <a:custGeom>
              <a:rect b="b" l="l" r="r" t="t"/>
              <a:pathLst>
                <a:path extrusionOk="0" h="1884" w="797">
                  <a:moveTo>
                    <a:pt x="647" y="0"/>
                  </a:moveTo>
                  <a:lnTo>
                    <a:pt x="17" y="1784"/>
                  </a:lnTo>
                  <a:cubicBezTo>
                    <a:pt x="0" y="1817"/>
                    <a:pt x="17" y="1867"/>
                    <a:pt x="58" y="1884"/>
                  </a:cubicBezTo>
                  <a:lnTo>
                    <a:pt x="83" y="1884"/>
                  </a:lnTo>
                  <a:cubicBezTo>
                    <a:pt x="116" y="1884"/>
                    <a:pt x="149" y="1867"/>
                    <a:pt x="158" y="1834"/>
                  </a:cubicBezTo>
                  <a:lnTo>
                    <a:pt x="797" y="50"/>
                  </a:lnTo>
                  <a:cubicBezTo>
                    <a:pt x="747" y="34"/>
                    <a:pt x="697" y="17"/>
                    <a:pt x="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01551" y="1485195"/>
              <a:ext cx="85285" cy="91772"/>
            </a:xfrm>
            <a:custGeom>
              <a:rect b="b" l="l" r="r" t="t"/>
              <a:pathLst>
                <a:path extrusionOk="0" h="1528" w="1420">
                  <a:moveTo>
                    <a:pt x="1303" y="1"/>
                  </a:moveTo>
                  <a:lnTo>
                    <a:pt x="34" y="1403"/>
                  </a:lnTo>
                  <a:cubicBezTo>
                    <a:pt x="1" y="1428"/>
                    <a:pt x="9" y="1478"/>
                    <a:pt x="34" y="1503"/>
                  </a:cubicBezTo>
                  <a:cubicBezTo>
                    <a:pt x="50" y="1519"/>
                    <a:pt x="67" y="1528"/>
                    <a:pt x="92" y="1528"/>
                  </a:cubicBezTo>
                  <a:cubicBezTo>
                    <a:pt x="108" y="1528"/>
                    <a:pt x="133" y="1511"/>
                    <a:pt x="142" y="1503"/>
                  </a:cubicBezTo>
                  <a:lnTo>
                    <a:pt x="1419" y="92"/>
                  </a:lnTo>
                  <a:lnTo>
                    <a:pt x="13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8385880" y="1659610"/>
              <a:ext cx="15015" cy="118198"/>
            </a:xfrm>
            <a:custGeom>
              <a:rect b="b" l="l" r="r" t="t"/>
              <a:pathLst>
                <a:path extrusionOk="0" h="1968" w="250">
                  <a:moveTo>
                    <a:pt x="101" y="1"/>
                  </a:moveTo>
                  <a:lnTo>
                    <a:pt x="1" y="1892"/>
                  </a:lnTo>
                  <a:cubicBezTo>
                    <a:pt x="1" y="1934"/>
                    <a:pt x="34" y="1967"/>
                    <a:pt x="76" y="1967"/>
                  </a:cubicBezTo>
                  <a:cubicBezTo>
                    <a:pt x="117" y="1967"/>
                    <a:pt x="150" y="1942"/>
                    <a:pt x="159" y="1901"/>
                  </a:cubicBezTo>
                  <a:lnTo>
                    <a:pt x="250" y="9"/>
                  </a:lnTo>
                  <a:lnTo>
                    <a:pt x="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8089901" y="1594324"/>
              <a:ext cx="58859" cy="109189"/>
            </a:xfrm>
            <a:custGeom>
              <a:rect b="b" l="l" r="r" t="t"/>
              <a:pathLst>
                <a:path extrusionOk="0" h="1818" w="980">
                  <a:moveTo>
                    <a:pt x="839" y="1"/>
                  </a:moveTo>
                  <a:lnTo>
                    <a:pt x="26" y="1710"/>
                  </a:lnTo>
                  <a:cubicBezTo>
                    <a:pt x="1" y="1760"/>
                    <a:pt x="42" y="1818"/>
                    <a:pt x="100" y="1818"/>
                  </a:cubicBezTo>
                  <a:cubicBezTo>
                    <a:pt x="125" y="1818"/>
                    <a:pt x="150" y="1801"/>
                    <a:pt x="167" y="1776"/>
                  </a:cubicBezTo>
                  <a:lnTo>
                    <a:pt x="980" y="67"/>
                  </a:lnTo>
                  <a:lnTo>
                    <a:pt x="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958309" y="1526096"/>
              <a:ext cx="77838" cy="98679"/>
            </a:xfrm>
            <a:custGeom>
              <a:rect b="b" l="l" r="r" t="t"/>
              <a:pathLst>
                <a:path extrusionOk="0" h="1643" w="1296">
                  <a:moveTo>
                    <a:pt x="1179" y="0"/>
                  </a:moveTo>
                  <a:lnTo>
                    <a:pt x="43" y="1519"/>
                  </a:lnTo>
                  <a:cubicBezTo>
                    <a:pt x="1" y="1578"/>
                    <a:pt x="54" y="1643"/>
                    <a:pt x="109" y="1643"/>
                  </a:cubicBezTo>
                  <a:cubicBezTo>
                    <a:pt x="130" y="1643"/>
                    <a:pt x="151" y="1633"/>
                    <a:pt x="167" y="1610"/>
                  </a:cubicBezTo>
                  <a:lnTo>
                    <a:pt x="1296" y="92"/>
                  </a:lnTo>
                  <a:lnTo>
                    <a:pt x="11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8024615" y="1563453"/>
              <a:ext cx="67327" cy="104685"/>
            </a:xfrm>
            <a:custGeom>
              <a:rect b="b" l="l" r="r" t="t"/>
              <a:pathLst>
                <a:path extrusionOk="0" h="1743" w="1121">
                  <a:moveTo>
                    <a:pt x="988" y="1"/>
                  </a:moveTo>
                  <a:lnTo>
                    <a:pt x="17" y="1627"/>
                  </a:lnTo>
                  <a:cubicBezTo>
                    <a:pt x="1" y="1660"/>
                    <a:pt x="9" y="1710"/>
                    <a:pt x="42" y="1726"/>
                  </a:cubicBezTo>
                  <a:cubicBezTo>
                    <a:pt x="59" y="1735"/>
                    <a:pt x="67" y="1743"/>
                    <a:pt x="84" y="1743"/>
                  </a:cubicBezTo>
                  <a:cubicBezTo>
                    <a:pt x="109" y="1743"/>
                    <a:pt x="134" y="1726"/>
                    <a:pt x="150" y="1701"/>
                  </a:cubicBezTo>
                  <a:lnTo>
                    <a:pt x="1121" y="75"/>
                  </a:lnTo>
                  <a:lnTo>
                    <a:pt x="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785454" y="396422"/>
              <a:ext cx="1243302" cy="1195975"/>
            </a:xfrm>
            <a:custGeom>
              <a:rect b="b" l="l" r="r" t="t"/>
              <a:pathLst>
                <a:path extrusionOk="0" h="19913" w="20701">
                  <a:moveTo>
                    <a:pt x="10745" y="249"/>
                  </a:moveTo>
                  <a:cubicBezTo>
                    <a:pt x="16104" y="258"/>
                    <a:pt x="20444" y="4597"/>
                    <a:pt x="20452" y="9957"/>
                  </a:cubicBezTo>
                  <a:cubicBezTo>
                    <a:pt x="20452" y="13881"/>
                    <a:pt x="18087" y="17424"/>
                    <a:pt x="14462" y="18925"/>
                  </a:cubicBezTo>
                  <a:cubicBezTo>
                    <a:pt x="13259" y="19423"/>
                    <a:pt x="11997" y="19664"/>
                    <a:pt x="10746" y="19664"/>
                  </a:cubicBezTo>
                  <a:cubicBezTo>
                    <a:pt x="8217" y="19664"/>
                    <a:pt x="5734" y="18677"/>
                    <a:pt x="3875" y="16818"/>
                  </a:cubicBezTo>
                  <a:cubicBezTo>
                    <a:pt x="1096" y="14047"/>
                    <a:pt x="266" y="9865"/>
                    <a:pt x="1768" y="6240"/>
                  </a:cubicBezTo>
                  <a:cubicBezTo>
                    <a:pt x="3278" y="2614"/>
                    <a:pt x="6812" y="249"/>
                    <a:pt x="10745" y="249"/>
                  </a:cubicBezTo>
                  <a:close/>
                  <a:moveTo>
                    <a:pt x="10748" y="0"/>
                  </a:moveTo>
                  <a:cubicBezTo>
                    <a:pt x="8155" y="0"/>
                    <a:pt x="5605" y="1011"/>
                    <a:pt x="3701" y="2921"/>
                  </a:cubicBezTo>
                  <a:cubicBezTo>
                    <a:pt x="855" y="5767"/>
                    <a:pt x="0" y="10048"/>
                    <a:pt x="1544" y="13765"/>
                  </a:cubicBezTo>
                  <a:cubicBezTo>
                    <a:pt x="3087" y="17490"/>
                    <a:pt x="6712" y="19913"/>
                    <a:pt x="10745" y="19913"/>
                  </a:cubicBezTo>
                  <a:cubicBezTo>
                    <a:pt x="16237" y="19904"/>
                    <a:pt x="20693" y="15449"/>
                    <a:pt x="20701" y="9957"/>
                  </a:cubicBezTo>
                  <a:cubicBezTo>
                    <a:pt x="20701" y="5933"/>
                    <a:pt x="18270" y="2299"/>
                    <a:pt x="14553" y="755"/>
                  </a:cubicBezTo>
                  <a:cubicBezTo>
                    <a:pt x="13323" y="248"/>
                    <a:pt x="12030" y="0"/>
                    <a:pt x="10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832782" y="396422"/>
              <a:ext cx="1226906" cy="1195975"/>
            </a:xfrm>
            <a:custGeom>
              <a:rect b="b" l="l" r="r" t="t"/>
              <a:pathLst>
                <a:path extrusionOk="0" h="19913" w="20428">
                  <a:moveTo>
                    <a:pt x="9957" y="0"/>
                  </a:moveTo>
                  <a:lnTo>
                    <a:pt x="9957" y="249"/>
                  </a:lnTo>
                  <a:cubicBezTo>
                    <a:pt x="13881" y="249"/>
                    <a:pt x="17424" y="2614"/>
                    <a:pt x="18926" y="6240"/>
                  </a:cubicBezTo>
                  <a:cubicBezTo>
                    <a:pt x="20427" y="9865"/>
                    <a:pt x="19598" y="14047"/>
                    <a:pt x="16818" y="16818"/>
                  </a:cubicBezTo>
                  <a:cubicBezTo>
                    <a:pt x="14964" y="18677"/>
                    <a:pt x="12479" y="19664"/>
                    <a:pt x="9952" y="19664"/>
                  </a:cubicBezTo>
                  <a:cubicBezTo>
                    <a:pt x="8701" y="19664"/>
                    <a:pt x="7440" y="19423"/>
                    <a:pt x="6240" y="18925"/>
                  </a:cubicBezTo>
                  <a:cubicBezTo>
                    <a:pt x="2614" y="17424"/>
                    <a:pt x="249" y="13881"/>
                    <a:pt x="249" y="9957"/>
                  </a:cubicBezTo>
                  <a:lnTo>
                    <a:pt x="1" y="9957"/>
                  </a:lnTo>
                  <a:cubicBezTo>
                    <a:pt x="9" y="15449"/>
                    <a:pt x="4456" y="19904"/>
                    <a:pt x="9957" y="19913"/>
                  </a:cubicBezTo>
                  <a:cubicBezTo>
                    <a:pt x="15457" y="19913"/>
                    <a:pt x="19913" y="15457"/>
                    <a:pt x="19913" y="9957"/>
                  </a:cubicBezTo>
                  <a:cubicBezTo>
                    <a:pt x="19913" y="4456"/>
                    <a:pt x="15457" y="0"/>
                    <a:pt x="99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8236389" y="802310"/>
              <a:ext cx="70330" cy="68048"/>
            </a:xfrm>
            <a:custGeom>
              <a:rect b="b" l="l" r="r" t="t"/>
              <a:pathLst>
                <a:path extrusionOk="0" h="1133" w="1171">
                  <a:moveTo>
                    <a:pt x="115" y="0"/>
                  </a:moveTo>
                  <a:cubicBezTo>
                    <a:pt x="54" y="0"/>
                    <a:pt x="1" y="79"/>
                    <a:pt x="59" y="137"/>
                  </a:cubicBezTo>
                  <a:lnTo>
                    <a:pt x="1063" y="1133"/>
                  </a:lnTo>
                  <a:cubicBezTo>
                    <a:pt x="1096" y="1100"/>
                    <a:pt x="1138" y="1058"/>
                    <a:pt x="1171" y="1033"/>
                  </a:cubicBezTo>
                  <a:lnTo>
                    <a:pt x="167" y="21"/>
                  </a:lnTo>
                  <a:cubicBezTo>
                    <a:pt x="151" y="6"/>
                    <a:pt x="133"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8071102" y="986875"/>
              <a:ext cx="179820" cy="9610"/>
            </a:xfrm>
            <a:custGeom>
              <a:rect b="b" l="l" r="r" t="t"/>
              <a:pathLst>
                <a:path extrusionOk="0" h="160" w="2994">
                  <a:moveTo>
                    <a:pt x="100" y="0"/>
                  </a:moveTo>
                  <a:cubicBezTo>
                    <a:pt x="1" y="0"/>
                    <a:pt x="3" y="159"/>
                    <a:pt x="107" y="159"/>
                  </a:cubicBezTo>
                  <a:cubicBezTo>
                    <a:pt x="109" y="159"/>
                    <a:pt x="112" y="159"/>
                    <a:pt x="115" y="159"/>
                  </a:cubicBezTo>
                  <a:lnTo>
                    <a:pt x="2994" y="159"/>
                  </a:lnTo>
                  <a:cubicBezTo>
                    <a:pt x="2994" y="142"/>
                    <a:pt x="2985" y="134"/>
                    <a:pt x="2985" y="126"/>
                  </a:cubicBezTo>
                  <a:cubicBezTo>
                    <a:pt x="2985" y="84"/>
                    <a:pt x="2994" y="43"/>
                    <a:pt x="2994" y="1"/>
                  </a:cubicBezTo>
                  <a:lnTo>
                    <a:pt x="115" y="1"/>
                  </a:lnTo>
                  <a:cubicBezTo>
                    <a:pt x="110" y="0"/>
                    <a:pt x="105" y="0"/>
                    <a:pt x="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8423297" y="637084"/>
              <a:ext cx="9009" cy="177477"/>
            </a:xfrm>
            <a:custGeom>
              <a:rect b="b" l="l" r="r" t="t"/>
              <a:pathLst>
                <a:path extrusionOk="0" h="2955" w="150">
                  <a:moveTo>
                    <a:pt x="75" y="1"/>
                  </a:moveTo>
                  <a:cubicBezTo>
                    <a:pt x="38" y="1"/>
                    <a:pt x="0" y="26"/>
                    <a:pt x="0" y="75"/>
                  </a:cubicBezTo>
                  <a:lnTo>
                    <a:pt x="0" y="2954"/>
                  </a:lnTo>
                  <a:cubicBezTo>
                    <a:pt x="42" y="2954"/>
                    <a:pt x="83" y="2946"/>
                    <a:pt x="125" y="2946"/>
                  </a:cubicBezTo>
                  <a:lnTo>
                    <a:pt x="150" y="2946"/>
                  </a:lnTo>
                  <a:lnTo>
                    <a:pt x="150" y="75"/>
                  </a:lnTo>
                  <a:cubicBezTo>
                    <a:pt x="150" y="26"/>
                    <a:pt x="112" y="1"/>
                    <a:pt x="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8551827" y="802190"/>
              <a:ext cx="67868" cy="65165"/>
            </a:xfrm>
            <a:custGeom>
              <a:rect b="b" l="l" r="r" t="t"/>
              <a:pathLst>
                <a:path extrusionOk="0" h="1085" w="1130">
                  <a:moveTo>
                    <a:pt x="1003" y="1"/>
                  </a:moveTo>
                  <a:cubicBezTo>
                    <a:pt x="988" y="1"/>
                    <a:pt x="974" y="7"/>
                    <a:pt x="963" y="23"/>
                  </a:cubicBezTo>
                  <a:lnTo>
                    <a:pt x="1" y="985"/>
                  </a:lnTo>
                  <a:cubicBezTo>
                    <a:pt x="34" y="1019"/>
                    <a:pt x="75" y="1052"/>
                    <a:pt x="117" y="1085"/>
                  </a:cubicBezTo>
                  <a:lnTo>
                    <a:pt x="1071" y="131"/>
                  </a:lnTo>
                  <a:cubicBezTo>
                    <a:pt x="1130" y="92"/>
                    <a:pt x="1060" y="1"/>
                    <a:pt x="10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610626" y="986935"/>
              <a:ext cx="172492" cy="9009"/>
            </a:xfrm>
            <a:custGeom>
              <a:rect b="b" l="l" r="r" t="t"/>
              <a:pathLst>
                <a:path extrusionOk="0" h="150" w="2872">
                  <a:moveTo>
                    <a:pt x="1" y="0"/>
                  </a:moveTo>
                  <a:cubicBezTo>
                    <a:pt x="1" y="42"/>
                    <a:pt x="9" y="75"/>
                    <a:pt x="9" y="116"/>
                  </a:cubicBezTo>
                  <a:lnTo>
                    <a:pt x="9" y="149"/>
                  </a:lnTo>
                  <a:lnTo>
                    <a:pt x="2780" y="149"/>
                  </a:lnTo>
                  <a:cubicBezTo>
                    <a:pt x="2872" y="141"/>
                    <a:pt x="2872" y="8"/>
                    <a:pt x="2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8555311" y="1118467"/>
              <a:ext cx="63844" cy="62342"/>
            </a:xfrm>
            <a:custGeom>
              <a:rect b="b" l="l" r="r" t="t"/>
              <a:pathLst>
                <a:path extrusionOk="0" h="1038" w="1063">
                  <a:moveTo>
                    <a:pt x="100" y="0"/>
                  </a:moveTo>
                  <a:cubicBezTo>
                    <a:pt x="67" y="34"/>
                    <a:pt x="34" y="67"/>
                    <a:pt x="1" y="100"/>
                  </a:cubicBezTo>
                  <a:lnTo>
                    <a:pt x="914" y="1013"/>
                  </a:lnTo>
                  <a:cubicBezTo>
                    <a:pt x="922" y="1029"/>
                    <a:pt x="947" y="1038"/>
                    <a:pt x="963" y="1038"/>
                  </a:cubicBezTo>
                  <a:cubicBezTo>
                    <a:pt x="1030" y="1038"/>
                    <a:pt x="1063" y="955"/>
                    <a:pt x="1021" y="905"/>
                  </a:cubicBezTo>
                  <a:lnTo>
                    <a:pt x="1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8423297" y="1174263"/>
              <a:ext cx="9009" cy="171892"/>
            </a:xfrm>
            <a:custGeom>
              <a:rect b="b" l="l" r="r" t="t"/>
              <a:pathLst>
                <a:path extrusionOk="0" h="2862" w="150">
                  <a:moveTo>
                    <a:pt x="0" y="1"/>
                  </a:moveTo>
                  <a:lnTo>
                    <a:pt x="0" y="2780"/>
                  </a:lnTo>
                  <a:cubicBezTo>
                    <a:pt x="0" y="2834"/>
                    <a:pt x="38" y="2861"/>
                    <a:pt x="75" y="2861"/>
                  </a:cubicBezTo>
                  <a:cubicBezTo>
                    <a:pt x="112" y="2861"/>
                    <a:pt x="150" y="2834"/>
                    <a:pt x="150" y="2780"/>
                  </a:cubicBezTo>
                  <a:lnTo>
                    <a:pt x="150" y="1"/>
                  </a:lnTo>
                  <a:lnTo>
                    <a:pt x="125" y="9"/>
                  </a:lnTo>
                  <a:cubicBezTo>
                    <a:pt x="83" y="9"/>
                    <a:pt x="42" y="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236930" y="1115464"/>
              <a:ext cx="66847" cy="65826"/>
            </a:xfrm>
            <a:custGeom>
              <a:rect b="b" l="l" r="r" t="t"/>
              <a:pathLst>
                <a:path extrusionOk="0" h="1096" w="1113">
                  <a:moveTo>
                    <a:pt x="1012" y="1"/>
                  </a:moveTo>
                  <a:lnTo>
                    <a:pt x="50" y="963"/>
                  </a:lnTo>
                  <a:cubicBezTo>
                    <a:pt x="0" y="1013"/>
                    <a:pt x="33" y="1088"/>
                    <a:pt x="100" y="1096"/>
                  </a:cubicBezTo>
                  <a:cubicBezTo>
                    <a:pt x="125" y="1096"/>
                    <a:pt x="141" y="1088"/>
                    <a:pt x="158" y="1071"/>
                  </a:cubicBezTo>
                  <a:lnTo>
                    <a:pt x="1112" y="117"/>
                  </a:lnTo>
                  <a:cubicBezTo>
                    <a:pt x="1079" y="75"/>
                    <a:pt x="1046" y="34"/>
                    <a:pt x="10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081913" y="501047"/>
              <a:ext cx="885585" cy="986245"/>
            </a:xfrm>
            <a:custGeom>
              <a:rect b="b" l="l" r="r" t="t"/>
              <a:pathLst>
                <a:path extrusionOk="0" h="16421" w="14745">
                  <a:moveTo>
                    <a:pt x="5809" y="1"/>
                  </a:moveTo>
                  <a:lnTo>
                    <a:pt x="5809" y="747"/>
                  </a:lnTo>
                  <a:cubicBezTo>
                    <a:pt x="11127" y="747"/>
                    <a:pt x="14744" y="6157"/>
                    <a:pt x="12712" y="11077"/>
                  </a:cubicBezTo>
                  <a:cubicBezTo>
                    <a:pt x="11749" y="13383"/>
                    <a:pt x="9708" y="15059"/>
                    <a:pt x="7261" y="15541"/>
                  </a:cubicBezTo>
                  <a:cubicBezTo>
                    <a:pt x="6775" y="15638"/>
                    <a:pt x="6287" y="15685"/>
                    <a:pt x="5803" y="15685"/>
                  </a:cubicBezTo>
                  <a:cubicBezTo>
                    <a:pt x="3843" y="15685"/>
                    <a:pt x="1941" y="14908"/>
                    <a:pt x="524" y="13491"/>
                  </a:cubicBezTo>
                  <a:lnTo>
                    <a:pt x="1" y="14022"/>
                  </a:lnTo>
                  <a:cubicBezTo>
                    <a:pt x="1529" y="15558"/>
                    <a:pt x="3607" y="16420"/>
                    <a:pt x="5778" y="16420"/>
                  </a:cubicBezTo>
                  <a:cubicBezTo>
                    <a:pt x="5788" y="16420"/>
                    <a:pt x="5798" y="16420"/>
                    <a:pt x="5809" y="16420"/>
                  </a:cubicBezTo>
                  <a:cubicBezTo>
                    <a:pt x="10339" y="16420"/>
                    <a:pt x="14014" y="12745"/>
                    <a:pt x="14014" y="8215"/>
                  </a:cubicBezTo>
                  <a:cubicBezTo>
                    <a:pt x="14014" y="3676"/>
                    <a:pt x="10339" y="1"/>
                    <a:pt x="5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921972" y="544891"/>
              <a:ext cx="1049969" cy="892071"/>
            </a:xfrm>
            <a:custGeom>
              <a:rect b="b" l="l" r="r" t="t"/>
              <a:pathLst>
                <a:path extrusionOk="0" h="14853" w="17482">
                  <a:moveTo>
                    <a:pt x="8347" y="1"/>
                  </a:moveTo>
                  <a:cubicBezTo>
                    <a:pt x="8349" y="1"/>
                    <a:pt x="8350" y="1"/>
                    <a:pt x="8352" y="1"/>
                  </a:cubicBezTo>
                  <a:lnTo>
                    <a:pt x="8351" y="1"/>
                  </a:lnTo>
                  <a:cubicBezTo>
                    <a:pt x="8353" y="1"/>
                    <a:pt x="8354" y="1"/>
                    <a:pt x="8356" y="1"/>
                  </a:cubicBezTo>
                  <a:close/>
                  <a:moveTo>
                    <a:pt x="8351" y="1"/>
                  </a:moveTo>
                  <a:lnTo>
                    <a:pt x="8351" y="1"/>
                  </a:lnTo>
                  <a:cubicBezTo>
                    <a:pt x="7714" y="1"/>
                    <a:pt x="7076" y="84"/>
                    <a:pt x="6464" y="242"/>
                  </a:cubicBezTo>
                  <a:lnTo>
                    <a:pt x="6514" y="441"/>
                  </a:lnTo>
                  <a:cubicBezTo>
                    <a:pt x="6016" y="573"/>
                    <a:pt x="5535" y="748"/>
                    <a:pt x="5070" y="980"/>
                  </a:cubicBezTo>
                  <a:lnTo>
                    <a:pt x="4979" y="797"/>
                  </a:lnTo>
                  <a:cubicBezTo>
                    <a:pt x="1602" y="2498"/>
                    <a:pt x="1" y="6439"/>
                    <a:pt x="1245" y="10015"/>
                  </a:cubicBezTo>
                  <a:lnTo>
                    <a:pt x="1444" y="9940"/>
                  </a:lnTo>
                  <a:cubicBezTo>
                    <a:pt x="2465" y="12886"/>
                    <a:pt x="5244" y="14852"/>
                    <a:pt x="8356" y="14852"/>
                  </a:cubicBezTo>
                  <a:lnTo>
                    <a:pt x="8356" y="13732"/>
                  </a:lnTo>
                  <a:cubicBezTo>
                    <a:pt x="5410" y="13732"/>
                    <a:pt x="2871" y="11666"/>
                    <a:pt x="2282" y="8779"/>
                  </a:cubicBezTo>
                  <a:cubicBezTo>
                    <a:pt x="2199" y="8372"/>
                    <a:pt x="2158" y="7949"/>
                    <a:pt x="2158" y="7534"/>
                  </a:cubicBezTo>
                  <a:lnTo>
                    <a:pt x="1668" y="7534"/>
                  </a:lnTo>
                  <a:cubicBezTo>
                    <a:pt x="1660" y="5784"/>
                    <a:pt x="2349" y="4100"/>
                    <a:pt x="3577" y="2855"/>
                  </a:cubicBezTo>
                  <a:lnTo>
                    <a:pt x="3925" y="3195"/>
                  </a:lnTo>
                  <a:cubicBezTo>
                    <a:pt x="5080" y="1999"/>
                    <a:pt x="6668" y="1328"/>
                    <a:pt x="8325" y="1328"/>
                  </a:cubicBezTo>
                  <a:cubicBezTo>
                    <a:pt x="8335" y="1328"/>
                    <a:pt x="8345" y="1328"/>
                    <a:pt x="8356" y="1328"/>
                  </a:cubicBezTo>
                  <a:cubicBezTo>
                    <a:pt x="8745" y="1328"/>
                    <a:pt x="9135" y="1362"/>
                    <a:pt x="9517" y="1428"/>
                  </a:cubicBezTo>
                  <a:lnTo>
                    <a:pt x="9608" y="955"/>
                  </a:lnTo>
                  <a:cubicBezTo>
                    <a:pt x="10148" y="1055"/>
                    <a:pt x="10670" y="1229"/>
                    <a:pt x="11168" y="1453"/>
                  </a:cubicBezTo>
                  <a:lnTo>
                    <a:pt x="10961" y="1893"/>
                  </a:lnTo>
                  <a:cubicBezTo>
                    <a:pt x="11492" y="2141"/>
                    <a:pt x="11998" y="2473"/>
                    <a:pt x="12446" y="2863"/>
                  </a:cubicBezTo>
                  <a:lnTo>
                    <a:pt x="12761" y="2498"/>
                  </a:lnTo>
                  <a:cubicBezTo>
                    <a:pt x="14985" y="4456"/>
                    <a:pt x="15665" y="7642"/>
                    <a:pt x="14421" y="10330"/>
                  </a:cubicBezTo>
                  <a:lnTo>
                    <a:pt x="15184" y="10679"/>
                  </a:lnTo>
                  <a:cubicBezTo>
                    <a:pt x="17481" y="5694"/>
                    <a:pt x="13842" y="4"/>
                    <a:pt x="8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8172605" y="737745"/>
              <a:ext cx="538738" cy="522282"/>
            </a:xfrm>
            <a:custGeom>
              <a:rect b="b" l="l" r="r" t="t"/>
              <a:pathLst>
                <a:path extrusionOk="0" h="8696" w="8970">
                  <a:moveTo>
                    <a:pt x="5535" y="1"/>
                  </a:moveTo>
                  <a:lnTo>
                    <a:pt x="5369" y="523"/>
                  </a:lnTo>
                  <a:cubicBezTo>
                    <a:pt x="7012" y="1030"/>
                    <a:pt x="8132" y="2540"/>
                    <a:pt x="8140" y="4257"/>
                  </a:cubicBezTo>
                  <a:cubicBezTo>
                    <a:pt x="8140" y="6174"/>
                    <a:pt x="6738" y="7816"/>
                    <a:pt x="4830" y="8098"/>
                  </a:cubicBezTo>
                  <a:cubicBezTo>
                    <a:pt x="4632" y="8129"/>
                    <a:pt x="4435" y="8143"/>
                    <a:pt x="4241" y="8143"/>
                  </a:cubicBezTo>
                  <a:cubicBezTo>
                    <a:pt x="2564" y="8143"/>
                    <a:pt x="1045" y="7053"/>
                    <a:pt x="532" y="5410"/>
                  </a:cubicBezTo>
                  <a:lnTo>
                    <a:pt x="1" y="5576"/>
                  </a:lnTo>
                  <a:cubicBezTo>
                    <a:pt x="572" y="7429"/>
                    <a:pt x="2288" y="8696"/>
                    <a:pt x="4230" y="8696"/>
                  </a:cubicBezTo>
                  <a:cubicBezTo>
                    <a:pt x="4236" y="8696"/>
                    <a:pt x="4243" y="8696"/>
                    <a:pt x="4249" y="8696"/>
                  </a:cubicBezTo>
                  <a:cubicBezTo>
                    <a:pt x="6456" y="8696"/>
                    <a:pt x="8331" y="7086"/>
                    <a:pt x="8646" y="4904"/>
                  </a:cubicBezTo>
                  <a:cubicBezTo>
                    <a:pt x="8970" y="2722"/>
                    <a:pt x="7642" y="631"/>
                    <a:pt x="5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8456691" y="906694"/>
              <a:ext cx="55375" cy="55375"/>
            </a:xfrm>
            <a:custGeom>
              <a:rect b="b" l="l" r="r" t="t"/>
              <a:pathLst>
                <a:path extrusionOk="0" h="922" w="922">
                  <a:moveTo>
                    <a:pt x="730" y="0"/>
                  </a:moveTo>
                  <a:lnTo>
                    <a:pt x="0" y="730"/>
                  </a:lnTo>
                  <a:cubicBezTo>
                    <a:pt x="75" y="780"/>
                    <a:pt x="141" y="847"/>
                    <a:pt x="199" y="921"/>
                  </a:cubicBezTo>
                  <a:lnTo>
                    <a:pt x="921" y="199"/>
                  </a:lnTo>
                  <a:lnTo>
                    <a:pt x="7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8339573" y="1025253"/>
              <a:ext cx="54354" cy="54414"/>
            </a:xfrm>
            <a:custGeom>
              <a:rect b="b" l="l" r="r" t="t"/>
              <a:pathLst>
                <a:path extrusionOk="0" h="906" w="905">
                  <a:moveTo>
                    <a:pt x="706" y="1"/>
                  </a:moveTo>
                  <a:lnTo>
                    <a:pt x="0" y="706"/>
                  </a:lnTo>
                  <a:lnTo>
                    <a:pt x="200" y="905"/>
                  </a:lnTo>
                  <a:lnTo>
                    <a:pt x="905" y="200"/>
                  </a:lnTo>
                  <a:cubicBezTo>
                    <a:pt x="822" y="142"/>
                    <a:pt x="764" y="76"/>
                    <a:pt x="7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8458193" y="1025253"/>
              <a:ext cx="53874" cy="54414"/>
            </a:xfrm>
            <a:custGeom>
              <a:rect b="b" l="l" r="r" t="t"/>
              <a:pathLst>
                <a:path extrusionOk="0" h="906" w="897">
                  <a:moveTo>
                    <a:pt x="191" y="1"/>
                  </a:moveTo>
                  <a:cubicBezTo>
                    <a:pt x="141" y="76"/>
                    <a:pt x="75" y="142"/>
                    <a:pt x="0" y="200"/>
                  </a:cubicBezTo>
                  <a:lnTo>
                    <a:pt x="705" y="905"/>
                  </a:lnTo>
                  <a:lnTo>
                    <a:pt x="896" y="706"/>
                  </a:lnTo>
                  <a:lnTo>
                    <a:pt x="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8339573" y="907175"/>
              <a:ext cx="55375" cy="55375"/>
            </a:xfrm>
            <a:custGeom>
              <a:rect b="b" l="l" r="r" t="t"/>
              <a:pathLst>
                <a:path extrusionOk="0" h="922" w="922">
                  <a:moveTo>
                    <a:pt x="200" y="1"/>
                  </a:moveTo>
                  <a:lnTo>
                    <a:pt x="0" y="191"/>
                  </a:lnTo>
                  <a:lnTo>
                    <a:pt x="731" y="922"/>
                  </a:lnTo>
                  <a:cubicBezTo>
                    <a:pt x="780" y="847"/>
                    <a:pt x="847" y="781"/>
                    <a:pt x="921" y="722"/>
                  </a:cubicBezTo>
                  <a:lnTo>
                    <a:pt x="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375970" y="957505"/>
              <a:ext cx="87207" cy="74715"/>
            </a:xfrm>
            <a:custGeom>
              <a:rect b="b" l="l" r="r" t="t"/>
              <a:pathLst>
                <a:path extrusionOk="0" h="1244" w="1452">
                  <a:moveTo>
                    <a:pt x="830" y="1"/>
                  </a:moveTo>
                  <a:cubicBezTo>
                    <a:pt x="274" y="1"/>
                    <a:pt x="0" y="664"/>
                    <a:pt x="390" y="1063"/>
                  </a:cubicBezTo>
                  <a:cubicBezTo>
                    <a:pt x="515" y="1188"/>
                    <a:pt x="670" y="1244"/>
                    <a:pt x="822" y="1244"/>
                  </a:cubicBezTo>
                  <a:cubicBezTo>
                    <a:pt x="1142" y="1244"/>
                    <a:pt x="1452" y="994"/>
                    <a:pt x="1452" y="623"/>
                  </a:cubicBezTo>
                  <a:cubicBezTo>
                    <a:pt x="1452" y="274"/>
                    <a:pt x="1178"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2"/>
          <p:cNvGrpSpPr/>
          <p:nvPr/>
        </p:nvGrpSpPr>
        <p:grpSpPr>
          <a:xfrm>
            <a:off x="7927848" y="457200"/>
            <a:ext cx="754393" cy="274312"/>
            <a:chOff x="7676375" y="402350"/>
            <a:chExt cx="754393" cy="274312"/>
          </a:xfrm>
        </p:grpSpPr>
        <p:sp>
          <p:nvSpPr>
            <p:cNvPr id="428" name="Google Shape;428;p22"/>
            <p:cNvSpPr/>
            <p:nvPr/>
          </p:nvSpPr>
          <p:spPr>
            <a:xfrm>
              <a:off x="7677706" y="402350"/>
              <a:ext cx="295351" cy="267625"/>
            </a:xfrm>
            <a:custGeom>
              <a:rect b="b" l="l" r="r" t="t"/>
              <a:pathLst>
                <a:path extrusionOk="0" h="9924" w="11093">
                  <a:moveTo>
                    <a:pt x="1726" y="0"/>
                  </a:moveTo>
                  <a:cubicBezTo>
                    <a:pt x="772" y="8"/>
                    <a:pt x="0" y="772"/>
                    <a:pt x="0" y="1726"/>
                  </a:cubicBezTo>
                  <a:lnTo>
                    <a:pt x="0" y="8197"/>
                  </a:lnTo>
                  <a:cubicBezTo>
                    <a:pt x="0" y="9152"/>
                    <a:pt x="772" y="9915"/>
                    <a:pt x="1726" y="9923"/>
                  </a:cubicBezTo>
                  <a:lnTo>
                    <a:pt x="1925" y="9923"/>
                  </a:lnTo>
                  <a:cubicBezTo>
                    <a:pt x="971" y="9915"/>
                    <a:pt x="199" y="9152"/>
                    <a:pt x="199" y="8197"/>
                  </a:cubicBezTo>
                  <a:lnTo>
                    <a:pt x="199" y="3642"/>
                  </a:lnTo>
                  <a:cubicBezTo>
                    <a:pt x="199" y="2688"/>
                    <a:pt x="971" y="1925"/>
                    <a:pt x="1925" y="1917"/>
                  </a:cubicBezTo>
                  <a:lnTo>
                    <a:pt x="11093" y="1917"/>
                  </a:lnTo>
                  <a:lnTo>
                    <a:pt x="11093" y="1726"/>
                  </a:lnTo>
                  <a:cubicBezTo>
                    <a:pt x="11093" y="772"/>
                    <a:pt x="10321" y="8"/>
                    <a:pt x="9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8324698" y="511700"/>
              <a:ext cx="32722" cy="97838"/>
            </a:xfrm>
            <a:custGeom>
              <a:rect b="b" l="l" r="r" t="t"/>
              <a:pathLst>
                <a:path extrusionOk="0" h="3628" w="1229">
                  <a:moveTo>
                    <a:pt x="614" y="127"/>
                  </a:moveTo>
                  <a:cubicBezTo>
                    <a:pt x="872" y="127"/>
                    <a:pt x="1079" y="334"/>
                    <a:pt x="1079" y="591"/>
                  </a:cubicBezTo>
                  <a:lnTo>
                    <a:pt x="1079" y="3014"/>
                  </a:lnTo>
                  <a:cubicBezTo>
                    <a:pt x="1079" y="3321"/>
                    <a:pt x="847" y="3474"/>
                    <a:pt x="614" y="3474"/>
                  </a:cubicBezTo>
                  <a:cubicBezTo>
                    <a:pt x="382" y="3474"/>
                    <a:pt x="150" y="3321"/>
                    <a:pt x="150" y="3014"/>
                  </a:cubicBezTo>
                  <a:lnTo>
                    <a:pt x="150" y="591"/>
                  </a:lnTo>
                  <a:cubicBezTo>
                    <a:pt x="150" y="334"/>
                    <a:pt x="357" y="127"/>
                    <a:pt x="614" y="127"/>
                  </a:cubicBezTo>
                  <a:close/>
                  <a:moveTo>
                    <a:pt x="614" y="0"/>
                  </a:moveTo>
                  <a:cubicBezTo>
                    <a:pt x="316" y="0"/>
                    <a:pt x="17" y="197"/>
                    <a:pt x="0" y="591"/>
                  </a:cubicBezTo>
                  <a:lnTo>
                    <a:pt x="0" y="3014"/>
                  </a:lnTo>
                  <a:cubicBezTo>
                    <a:pt x="0" y="3354"/>
                    <a:pt x="274" y="3628"/>
                    <a:pt x="614" y="3628"/>
                  </a:cubicBezTo>
                  <a:cubicBezTo>
                    <a:pt x="954" y="3628"/>
                    <a:pt x="1220" y="3354"/>
                    <a:pt x="1228" y="3014"/>
                  </a:cubicBezTo>
                  <a:lnTo>
                    <a:pt x="1228" y="591"/>
                  </a:lnTo>
                  <a:cubicBezTo>
                    <a:pt x="1212" y="197"/>
                    <a:pt x="913"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8280502"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8236333" y="511079"/>
              <a:ext cx="32509" cy="98458"/>
            </a:xfrm>
            <a:custGeom>
              <a:rect b="b" l="l" r="r" t="t"/>
              <a:pathLst>
                <a:path extrusionOk="0" h="3651" w="1221">
                  <a:moveTo>
                    <a:pt x="615" y="150"/>
                  </a:moveTo>
                  <a:cubicBezTo>
                    <a:pt x="863" y="150"/>
                    <a:pt x="1071" y="282"/>
                    <a:pt x="1071" y="440"/>
                  </a:cubicBezTo>
                  <a:lnTo>
                    <a:pt x="1071" y="3211"/>
                  </a:lnTo>
                  <a:cubicBezTo>
                    <a:pt x="1071" y="3369"/>
                    <a:pt x="863" y="3502"/>
                    <a:pt x="615" y="3502"/>
                  </a:cubicBezTo>
                  <a:cubicBezTo>
                    <a:pt x="357" y="3502"/>
                    <a:pt x="150" y="3369"/>
                    <a:pt x="150" y="3211"/>
                  </a:cubicBezTo>
                  <a:lnTo>
                    <a:pt x="150" y="440"/>
                  </a:lnTo>
                  <a:cubicBezTo>
                    <a:pt x="150" y="282"/>
                    <a:pt x="357" y="150"/>
                    <a:pt x="615" y="150"/>
                  </a:cubicBezTo>
                  <a:close/>
                  <a:moveTo>
                    <a:pt x="615" y="0"/>
                  </a:moveTo>
                  <a:cubicBezTo>
                    <a:pt x="274" y="0"/>
                    <a:pt x="1" y="200"/>
                    <a:pt x="1" y="440"/>
                  </a:cubicBezTo>
                  <a:lnTo>
                    <a:pt x="1" y="3211"/>
                  </a:lnTo>
                  <a:cubicBezTo>
                    <a:pt x="1" y="3452"/>
                    <a:pt x="274" y="3651"/>
                    <a:pt x="615" y="3651"/>
                  </a:cubicBezTo>
                  <a:cubicBezTo>
                    <a:pt x="946" y="3651"/>
                    <a:pt x="1220" y="3452"/>
                    <a:pt x="1220" y="3211"/>
                  </a:cubicBezTo>
                  <a:lnTo>
                    <a:pt x="1220" y="440"/>
                  </a:lnTo>
                  <a:cubicBezTo>
                    <a:pt x="1220" y="200"/>
                    <a:pt x="946"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8192164" y="511079"/>
              <a:ext cx="32482" cy="98458"/>
            </a:xfrm>
            <a:custGeom>
              <a:rect b="b" l="l" r="r" t="t"/>
              <a:pathLst>
                <a:path extrusionOk="0" h="3651" w="1220">
                  <a:moveTo>
                    <a:pt x="606" y="150"/>
                  </a:moveTo>
                  <a:cubicBezTo>
                    <a:pt x="863" y="150"/>
                    <a:pt x="1071" y="282"/>
                    <a:pt x="1071" y="440"/>
                  </a:cubicBezTo>
                  <a:lnTo>
                    <a:pt x="1071" y="3211"/>
                  </a:lnTo>
                  <a:cubicBezTo>
                    <a:pt x="1071" y="3369"/>
                    <a:pt x="863" y="3502"/>
                    <a:pt x="606" y="3502"/>
                  </a:cubicBezTo>
                  <a:cubicBezTo>
                    <a:pt x="357" y="3502"/>
                    <a:pt x="150" y="3369"/>
                    <a:pt x="150" y="3211"/>
                  </a:cubicBezTo>
                  <a:lnTo>
                    <a:pt x="150" y="440"/>
                  </a:lnTo>
                  <a:cubicBezTo>
                    <a:pt x="150" y="282"/>
                    <a:pt x="357" y="150"/>
                    <a:pt x="606" y="150"/>
                  </a:cubicBezTo>
                  <a:close/>
                  <a:moveTo>
                    <a:pt x="606" y="0"/>
                  </a:moveTo>
                  <a:cubicBezTo>
                    <a:pt x="274" y="0"/>
                    <a:pt x="0" y="200"/>
                    <a:pt x="0" y="440"/>
                  </a:cubicBezTo>
                  <a:lnTo>
                    <a:pt x="0" y="3211"/>
                  </a:lnTo>
                  <a:cubicBezTo>
                    <a:pt x="0" y="3452"/>
                    <a:pt x="274" y="3651"/>
                    <a:pt x="606" y="3651"/>
                  </a:cubicBezTo>
                  <a:cubicBezTo>
                    <a:pt x="946" y="3651"/>
                    <a:pt x="1220" y="3452"/>
                    <a:pt x="1220" y="3211"/>
                  </a:cubicBezTo>
                  <a:lnTo>
                    <a:pt x="1220" y="440"/>
                  </a:lnTo>
                  <a:cubicBezTo>
                    <a:pt x="1220" y="200"/>
                    <a:pt x="946"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8147968" y="511079"/>
              <a:ext cx="32509" cy="98458"/>
            </a:xfrm>
            <a:custGeom>
              <a:rect b="b" l="l" r="r" t="t"/>
              <a:pathLst>
                <a:path extrusionOk="0" h="3651" w="1221">
                  <a:moveTo>
                    <a:pt x="607" y="150"/>
                  </a:moveTo>
                  <a:cubicBezTo>
                    <a:pt x="855" y="150"/>
                    <a:pt x="1071" y="282"/>
                    <a:pt x="1071" y="440"/>
                  </a:cubicBezTo>
                  <a:lnTo>
                    <a:pt x="1071" y="3211"/>
                  </a:lnTo>
                  <a:cubicBezTo>
                    <a:pt x="1071" y="3369"/>
                    <a:pt x="864" y="3502"/>
                    <a:pt x="607" y="3502"/>
                  </a:cubicBezTo>
                  <a:cubicBezTo>
                    <a:pt x="358" y="3502"/>
                    <a:pt x="150" y="3369"/>
                    <a:pt x="150" y="3211"/>
                  </a:cubicBezTo>
                  <a:lnTo>
                    <a:pt x="150" y="440"/>
                  </a:lnTo>
                  <a:cubicBezTo>
                    <a:pt x="150" y="282"/>
                    <a:pt x="358" y="150"/>
                    <a:pt x="607" y="150"/>
                  </a:cubicBezTo>
                  <a:close/>
                  <a:moveTo>
                    <a:pt x="607" y="0"/>
                  </a:moveTo>
                  <a:cubicBezTo>
                    <a:pt x="275" y="0"/>
                    <a:pt x="1" y="200"/>
                    <a:pt x="1" y="440"/>
                  </a:cubicBezTo>
                  <a:lnTo>
                    <a:pt x="1" y="3211"/>
                  </a:lnTo>
                  <a:cubicBezTo>
                    <a:pt x="1" y="3452"/>
                    <a:pt x="275" y="3651"/>
                    <a:pt x="607" y="3651"/>
                  </a:cubicBezTo>
                  <a:cubicBezTo>
                    <a:pt x="947" y="3651"/>
                    <a:pt x="1221" y="3452"/>
                    <a:pt x="1221" y="3211"/>
                  </a:cubicBezTo>
                  <a:lnTo>
                    <a:pt x="1221" y="440"/>
                  </a:lnTo>
                  <a:cubicBezTo>
                    <a:pt x="1221" y="200"/>
                    <a:pt x="947"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103585" y="511079"/>
              <a:ext cx="32722" cy="98458"/>
            </a:xfrm>
            <a:custGeom>
              <a:rect b="b" l="l" r="r" t="t"/>
              <a:pathLst>
                <a:path extrusionOk="0" h="3651" w="1229">
                  <a:moveTo>
                    <a:pt x="614" y="150"/>
                  </a:moveTo>
                  <a:cubicBezTo>
                    <a:pt x="863" y="150"/>
                    <a:pt x="1079" y="282"/>
                    <a:pt x="1079" y="440"/>
                  </a:cubicBezTo>
                  <a:lnTo>
                    <a:pt x="1079" y="3211"/>
                  </a:lnTo>
                  <a:cubicBezTo>
                    <a:pt x="1079" y="3369"/>
                    <a:pt x="871" y="3502"/>
                    <a:pt x="614" y="3502"/>
                  </a:cubicBezTo>
                  <a:cubicBezTo>
                    <a:pt x="357" y="3502"/>
                    <a:pt x="150" y="3369"/>
                    <a:pt x="150" y="3211"/>
                  </a:cubicBezTo>
                  <a:lnTo>
                    <a:pt x="150" y="440"/>
                  </a:lnTo>
                  <a:cubicBezTo>
                    <a:pt x="150" y="282"/>
                    <a:pt x="365" y="150"/>
                    <a:pt x="614" y="150"/>
                  </a:cubicBezTo>
                  <a:close/>
                  <a:moveTo>
                    <a:pt x="614" y="0"/>
                  </a:moveTo>
                  <a:cubicBezTo>
                    <a:pt x="274" y="0"/>
                    <a:pt x="0" y="200"/>
                    <a:pt x="0" y="440"/>
                  </a:cubicBezTo>
                  <a:lnTo>
                    <a:pt x="0" y="3211"/>
                  </a:lnTo>
                  <a:cubicBezTo>
                    <a:pt x="0" y="3452"/>
                    <a:pt x="274" y="3651"/>
                    <a:pt x="614" y="3651"/>
                  </a:cubicBezTo>
                  <a:cubicBezTo>
                    <a:pt x="954" y="3651"/>
                    <a:pt x="1228" y="3452"/>
                    <a:pt x="1228" y="3211"/>
                  </a:cubicBezTo>
                  <a:lnTo>
                    <a:pt x="1228" y="440"/>
                  </a:lnTo>
                  <a:cubicBezTo>
                    <a:pt x="1228" y="200"/>
                    <a:pt x="954"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059389"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017217" y="513102"/>
              <a:ext cx="28515" cy="94440"/>
            </a:xfrm>
            <a:custGeom>
              <a:rect b="b" l="l" r="r" t="t"/>
              <a:pathLst>
                <a:path extrusionOk="0" h="3502" w="1071">
                  <a:moveTo>
                    <a:pt x="539" y="0"/>
                  </a:moveTo>
                  <a:cubicBezTo>
                    <a:pt x="241" y="0"/>
                    <a:pt x="0" y="166"/>
                    <a:pt x="0" y="365"/>
                  </a:cubicBezTo>
                  <a:lnTo>
                    <a:pt x="0" y="3136"/>
                  </a:lnTo>
                  <a:cubicBezTo>
                    <a:pt x="0" y="3335"/>
                    <a:pt x="241" y="3501"/>
                    <a:pt x="539" y="3501"/>
                  </a:cubicBezTo>
                  <a:cubicBezTo>
                    <a:pt x="830" y="3501"/>
                    <a:pt x="1070" y="3335"/>
                    <a:pt x="1070" y="3136"/>
                  </a:cubicBezTo>
                  <a:lnTo>
                    <a:pt x="1070" y="365"/>
                  </a:lnTo>
                  <a:cubicBezTo>
                    <a:pt x="1070" y="166"/>
                    <a:pt x="830"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7973021" y="513102"/>
              <a:ext cx="28542" cy="94440"/>
            </a:xfrm>
            <a:custGeom>
              <a:rect b="b" l="l" r="r" t="t"/>
              <a:pathLst>
                <a:path extrusionOk="0" h="3502" w="1072">
                  <a:moveTo>
                    <a:pt x="532" y="0"/>
                  </a:moveTo>
                  <a:cubicBezTo>
                    <a:pt x="241" y="0"/>
                    <a:pt x="1" y="166"/>
                    <a:pt x="1" y="365"/>
                  </a:cubicBezTo>
                  <a:lnTo>
                    <a:pt x="1" y="3136"/>
                  </a:lnTo>
                  <a:cubicBezTo>
                    <a:pt x="1" y="3335"/>
                    <a:pt x="241" y="3501"/>
                    <a:pt x="532" y="3501"/>
                  </a:cubicBezTo>
                  <a:cubicBezTo>
                    <a:pt x="831" y="3501"/>
                    <a:pt x="1071" y="3335"/>
                    <a:pt x="1071" y="3136"/>
                  </a:cubicBezTo>
                  <a:lnTo>
                    <a:pt x="1071" y="365"/>
                  </a:lnTo>
                  <a:cubicBezTo>
                    <a:pt x="1071" y="166"/>
                    <a:pt x="831"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7928851"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884442" y="513102"/>
              <a:ext cx="28755" cy="94440"/>
            </a:xfrm>
            <a:custGeom>
              <a:rect b="b" l="l" r="r" t="t"/>
              <a:pathLst>
                <a:path extrusionOk="0" h="3502" w="1080">
                  <a:moveTo>
                    <a:pt x="540" y="0"/>
                  </a:moveTo>
                  <a:cubicBezTo>
                    <a:pt x="250" y="0"/>
                    <a:pt x="1" y="166"/>
                    <a:pt x="1" y="365"/>
                  </a:cubicBezTo>
                  <a:lnTo>
                    <a:pt x="1" y="3136"/>
                  </a:lnTo>
                  <a:cubicBezTo>
                    <a:pt x="1" y="3335"/>
                    <a:pt x="250" y="3501"/>
                    <a:pt x="540" y="3501"/>
                  </a:cubicBezTo>
                  <a:cubicBezTo>
                    <a:pt x="839" y="3501"/>
                    <a:pt x="1079" y="3335"/>
                    <a:pt x="1079" y="3136"/>
                  </a:cubicBezTo>
                  <a:lnTo>
                    <a:pt x="1079" y="365"/>
                  </a:lnTo>
                  <a:cubicBezTo>
                    <a:pt x="1079" y="166"/>
                    <a:pt x="831"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840273"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7796104"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0" y="3335"/>
                    <a:pt x="1070" y="3136"/>
                  </a:cubicBezTo>
                  <a:lnTo>
                    <a:pt x="1070" y="365"/>
                  </a:lnTo>
                  <a:cubicBezTo>
                    <a:pt x="1070"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7751908" y="513102"/>
              <a:ext cx="28542" cy="94440"/>
            </a:xfrm>
            <a:custGeom>
              <a:rect b="b" l="l" r="r" t="t"/>
              <a:pathLst>
                <a:path extrusionOk="0" h="3502" w="1072">
                  <a:moveTo>
                    <a:pt x="532" y="0"/>
                  </a:moveTo>
                  <a:cubicBezTo>
                    <a:pt x="241" y="0"/>
                    <a:pt x="1" y="241"/>
                    <a:pt x="1" y="539"/>
                  </a:cubicBezTo>
                  <a:lnTo>
                    <a:pt x="1" y="2962"/>
                  </a:lnTo>
                  <a:cubicBezTo>
                    <a:pt x="1" y="3261"/>
                    <a:pt x="241" y="3501"/>
                    <a:pt x="532" y="3501"/>
                  </a:cubicBezTo>
                  <a:cubicBezTo>
                    <a:pt x="830" y="3501"/>
                    <a:pt x="1071" y="3261"/>
                    <a:pt x="1071" y="2962"/>
                  </a:cubicBezTo>
                  <a:lnTo>
                    <a:pt x="1071" y="539"/>
                  </a:lnTo>
                  <a:cubicBezTo>
                    <a:pt x="1071" y="241"/>
                    <a:pt x="830"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7676375" y="447303"/>
              <a:ext cx="754393" cy="229359"/>
            </a:xfrm>
            <a:custGeom>
              <a:rect b="b" l="l" r="r" t="t"/>
              <a:pathLst>
                <a:path extrusionOk="0" h="8505" w="28334">
                  <a:moveTo>
                    <a:pt x="26110" y="499"/>
                  </a:moveTo>
                  <a:cubicBezTo>
                    <a:pt x="27064" y="499"/>
                    <a:pt x="27836" y="1270"/>
                    <a:pt x="27844" y="2224"/>
                  </a:cubicBezTo>
                  <a:lnTo>
                    <a:pt x="27844" y="6273"/>
                  </a:lnTo>
                  <a:cubicBezTo>
                    <a:pt x="27836" y="7227"/>
                    <a:pt x="27064" y="8007"/>
                    <a:pt x="26110" y="8007"/>
                  </a:cubicBezTo>
                  <a:lnTo>
                    <a:pt x="2232" y="8007"/>
                  </a:lnTo>
                  <a:cubicBezTo>
                    <a:pt x="1270" y="8007"/>
                    <a:pt x="498" y="7227"/>
                    <a:pt x="498" y="6273"/>
                  </a:cubicBezTo>
                  <a:lnTo>
                    <a:pt x="498" y="2224"/>
                  </a:lnTo>
                  <a:cubicBezTo>
                    <a:pt x="498" y="1270"/>
                    <a:pt x="1270" y="499"/>
                    <a:pt x="2232" y="499"/>
                  </a:cubicBezTo>
                  <a:close/>
                  <a:moveTo>
                    <a:pt x="2232" y="1"/>
                  </a:moveTo>
                  <a:cubicBezTo>
                    <a:pt x="996" y="1"/>
                    <a:pt x="0" y="996"/>
                    <a:pt x="0" y="2233"/>
                  </a:cubicBezTo>
                  <a:lnTo>
                    <a:pt x="0" y="6273"/>
                  </a:lnTo>
                  <a:cubicBezTo>
                    <a:pt x="0" y="7501"/>
                    <a:pt x="996" y="8497"/>
                    <a:pt x="2232" y="8505"/>
                  </a:cubicBezTo>
                  <a:lnTo>
                    <a:pt x="26110" y="8505"/>
                  </a:lnTo>
                  <a:cubicBezTo>
                    <a:pt x="27338" y="8497"/>
                    <a:pt x="28334" y="7501"/>
                    <a:pt x="28334" y="6273"/>
                  </a:cubicBezTo>
                  <a:lnTo>
                    <a:pt x="28334" y="2233"/>
                  </a:lnTo>
                  <a:cubicBezTo>
                    <a:pt x="28334" y="996"/>
                    <a:pt x="27338" y="1"/>
                    <a:pt x="26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1"/>
          <p:cNvSpPr txBox="1"/>
          <p:nvPr>
            <p:ph type="title"/>
          </p:nvPr>
        </p:nvSpPr>
        <p:spPr>
          <a:xfrm>
            <a:off x="2734038" y="475275"/>
            <a:ext cx="36759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 Screens</a:t>
            </a:r>
            <a:endParaRPr/>
          </a:p>
        </p:txBody>
      </p:sp>
      <p:pic>
        <p:nvPicPr>
          <p:cNvPr id="549" name="Google Shape;549;p31"/>
          <p:cNvPicPr preferRelativeResize="0"/>
          <p:nvPr/>
        </p:nvPicPr>
        <p:blipFill>
          <a:blip r:embed="rId3">
            <a:alphaModFix/>
          </a:blip>
          <a:stretch>
            <a:fillRect/>
          </a:stretch>
        </p:blipFill>
        <p:spPr>
          <a:xfrm>
            <a:off x="135578" y="1244788"/>
            <a:ext cx="8872825" cy="37463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2"/>
          <p:cNvSpPr txBox="1"/>
          <p:nvPr>
            <p:ph type="title"/>
          </p:nvPr>
        </p:nvSpPr>
        <p:spPr>
          <a:xfrm>
            <a:off x="713225" y="539500"/>
            <a:ext cx="77187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Explosions!</a:t>
            </a:r>
            <a:endParaRPr/>
          </a:p>
        </p:txBody>
      </p:sp>
      <p:grpSp>
        <p:nvGrpSpPr>
          <p:cNvPr id="555" name="Google Shape;555;p32"/>
          <p:cNvGrpSpPr/>
          <p:nvPr/>
        </p:nvGrpSpPr>
        <p:grpSpPr>
          <a:xfrm flipH="1">
            <a:off x="7772400" y="457200"/>
            <a:ext cx="914387" cy="892635"/>
            <a:chOff x="7861375" y="360625"/>
            <a:chExt cx="914387" cy="892635"/>
          </a:xfrm>
        </p:grpSpPr>
        <p:sp>
          <p:nvSpPr>
            <p:cNvPr id="556" name="Google Shape;556;p32"/>
            <p:cNvSpPr/>
            <p:nvPr/>
          </p:nvSpPr>
          <p:spPr>
            <a:xfrm>
              <a:off x="7861375" y="360625"/>
              <a:ext cx="914387" cy="892635"/>
            </a:xfrm>
            <a:custGeom>
              <a:rect b="b" l="l" r="r" t="t"/>
              <a:pathLst>
                <a:path extrusionOk="0" h="15107" w="15483">
                  <a:moveTo>
                    <a:pt x="7534" y="0"/>
                  </a:moveTo>
                  <a:lnTo>
                    <a:pt x="7534" y="896"/>
                  </a:lnTo>
                  <a:lnTo>
                    <a:pt x="7559" y="896"/>
                  </a:lnTo>
                  <a:cubicBezTo>
                    <a:pt x="10247" y="896"/>
                    <a:pt x="12670" y="2514"/>
                    <a:pt x="13707" y="5003"/>
                  </a:cubicBezTo>
                  <a:cubicBezTo>
                    <a:pt x="14736" y="7484"/>
                    <a:pt x="14172" y="10346"/>
                    <a:pt x="12272" y="12255"/>
                  </a:cubicBezTo>
                  <a:cubicBezTo>
                    <a:pt x="10997" y="13535"/>
                    <a:pt x="9293" y="14214"/>
                    <a:pt x="7557" y="14214"/>
                  </a:cubicBezTo>
                  <a:cubicBezTo>
                    <a:pt x="6706" y="14214"/>
                    <a:pt x="5848" y="14051"/>
                    <a:pt x="5029" y="13715"/>
                  </a:cubicBezTo>
                  <a:cubicBezTo>
                    <a:pt x="2540" y="12694"/>
                    <a:pt x="905" y="10272"/>
                    <a:pt x="897" y="7584"/>
                  </a:cubicBezTo>
                  <a:lnTo>
                    <a:pt x="1" y="7584"/>
                  </a:lnTo>
                  <a:cubicBezTo>
                    <a:pt x="9" y="10429"/>
                    <a:pt x="1619" y="13026"/>
                    <a:pt x="4166" y="14304"/>
                  </a:cubicBezTo>
                  <a:cubicBezTo>
                    <a:pt x="5235" y="14842"/>
                    <a:pt x="6396" y="15106"/>
                    <a:pt x="7552" y="15106"/>
                  </a:cubicBezTo>
                  <a:cubicBezTo>
                    <a:pt x="9141" y="15106"/>
                    <a:pt x="10722" y="14607"/>
                    <a:pt x="12048" y="13632"/>
                  </a:cubicBezTo>
                  <a:cubicBezTo>
                    <a:pt x="14338" y="11939"/>
                    <a:pt x="15483" y="9102"/>
                    <a:pt x="15002" y="6298"/>
                  </a:cubicBezTo>
                  <a:cubicBezTo>
                    <a:pt x="14529" y="3485"/>
                    <a:pt x="12521" y="1187"/>
                    <a:pt x="9799" y="340"/>
                  </a:cubicBezTo>
                  <a:lnTo>
                    <a:pt x="9808" y="340"/>
                  </a:lnTo>
                  <a:cubicBezTo>
                    <a:pt x="9078" y="116"/>
                    <a:pt x="8323" y="0"/>
                    <a:pt x="7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8020655" y="565066"/>
              <a:ext cx="596835" cy="529483"/>
            </a:xfrm>
            <a:custGeom>
              <a:rect b="b" l="l" r="r" t="t"/>
              <a:pathLst>
                <a:path extrusionOk="0" h="8961" w="10106">
                  <a:moveTo>
                    <a:pt x="7476" y="0"/>
                  </a:moveTo>
                  <a:lnTo>
                    <a:pt x="7268" y="332"/>
                  </a:lnTo>
                  <a:cubicBezTo>
                    <a:pt x="8919" y="1394"/>
                    <a:pt x="9683" y="3418"/>
                    <a:pt x="9160" y="5310"/>
                  </a:cubicBezTo>
                  <a:cubicBezTo>
                    <a:pt x="8614" y="7253"/>
                    <a:pt x="6839" y="8564"/>
                    <a:pt x="4863" y="8564"/>
                  </a:cubicBezTo>
                  <a:cubicBezTo>
                    <a:pt x="4679" y="8564"/>
                    <a:pt x="4493" y="8552"/>
                    <a:pt x="4306" y="8529"/>
                  </a:cubicBezTo>
                  <a:cubicBezTo>
                    <a:pt x="2116" y="8255"/>
                    <a:pt x="457" y="6413"/>
                    <a:pt x="399" y="4207"/>
                  </a:cubicBezTo>
                  <a:lnTo>
                    <a:pt x="0" y="4223"/>
                  </a:lnTo>
                  <a:cubicBezTo>
                    <a:pt x="75" y="6853"/>
                    <a:pt x="2232" y="8952"/>
                    <a:pt x="4871" y="8961"/>
                  </a:cubicBezTo>
                  <a:cubicBezTo>
                    <a:pt x="7036" y="8952"/>
                    <a:pt x="8944" y="7509"/>
                    <a:pt x="9533" y="5418"/>
                  </a:cubicBezTo>
                  <a:cubicBezTo>
                    <a:pt x="10106" y="3352"/>
                    <a:pt x="9268" y="1162"/>
                    <a:pt x="7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8170604" y="669946"/>
              <a:ext cx="274913" cy="274580"/>
            </a:xfrm>
            <a:custGeom>
              <a:rect b="b" l="l" r="r" t="t"/>
              <a:pathLst>
                <a:path extrusionOk="0" h="4647" w="4655">
                  <a:moveTo>
                    <a:pt x="2338" y="390"/>
                  </a:moveTo>
                  <a:cubicBezTo>
                    <a:pt x="3402" y="390"/>
                    <a:pt x="4256" y="1258"/>
                    <a:pt x="4256" y="2315"/>
                  </a:cubicBezTo>
                  <a:cubicBezTo>
                    <a:pt x="4265" y="3386"/>
                    <a:pt x="3402" y="4248"/>
                    <a:pt x="2332" y="4257"/>
                  </a:cubicBezTo>
                  <a:lnTo>
                    <a:pt x="2323" y="4448"/>
                  </a:lnTo>
                  <a:lnTo>
                    <a:pt x="2323" y="4257"/>
                  </a:lnTo>
                  <a:cubicBezTo>
                    <a:pt x="1253" y="4257"/>
                    <a:pt x="390" y="3386"/>
                    <a:pt x="390" y="2324"/>
                  </a:cubicBezTo>
                  <a:cubicBezTo>
                    <a:pt x="390" y="1253"/>
                    <a:pt x="1253" y="390"/>
                    <a:pt x="2323" y="390"/>
                  </a:cubicBezTo>
                  <a:cubicBezTo>
                    <a:pt x="2328" y="390"/>
                    <a:pt x="2333" y="390"/>
                    <a:pt x="2338" y="390"/>
                  </a:cubicBezTo>
                  <a:close/>
                  <a:moveTo>
                    <a:pt x="2332" y="1"/>
                  </a:moveTo>
                  <a:cubicBezTo>
                    <a:pt x="1046" y="1"/>
                    <a:pt x="9" y="1038"/>
                    <a:pt x="0" y="2324"/>
                  </a:cubicBezTo>
                  <a:cubicBezTo>
                    <a:pt x="0" y="3601"/>
                    <a:pt x="1037" y="4647"/>
                    <a:pt x="2323" y="4647"/>
                  </a:cubicBezTo>
                  <a:lnTo>
                    <a:pt x="2332" y="4647"/>
                  </a:lnTo>
                  <a:cubicBezTo>
                    <a:pt x="3618" y="4647"/>
                    <a:pt x="4655" y="3601"/>
                    <a:pt x="4655" y="2324"/>
                  </a:cubicBezTo>
                  <a:cubicBezTo>
                    <a:pt x="4646" y="1038"/>
                    <a:pt x="3609" y="1"/>
                    <a:pt x="2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9" name="Google Shape;559;p32"/>
          <p:cNvPicPr preferRelativeResize="0"/>
          <p:nvPr/>
        </p:nvPicPr>
        <p:blipFill>
          <a:blip r:embed="rId3">
            <a:alphaModFix/>
          </a:blip>
          <a:stretch>
            <a:fillRect/>
          </a:stretch>
        </p:blipFill>
        <p:spPr>
          <a:xfrm>
            <a:off x="2090312" y="1255900"/>
            <a:ext cx="4964525" cy="341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3"/>
          <p:cNvSpPr txBox="1"/>
          <p:nvPr>
            <p:ph idx="1" type="subTitle"/>
          </p:nvPr>
        </p:nvSpPr>
        <p:spPr>
          <a:xfrm>
            <a:off x="16458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txBox="1"/>
          <p:nvPr>
            <p:ph type="title"/>
          </p:nvPr>
        </p:nvSpPr>
        <p:spPr>
          <a:xfrm>
            <a:off x="279850" y="539500"/>
            <a:ext cx="8577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Star Trek II: The Wrath of Khan (1982)</a:t>
            </a:r>
            <a:endParaRPr sz="2800"/>
          </a:p>
        </p:txBody>
      </p:sp>
      <p:sp>
        <p:nvSpPr>
          <p:cNvPr id="566" name="Google Shape;566;p33"/>
          <p:cNvSpPr txBox="1"/>
          <p:nvPr>
            <p:ph idx="2" type="subTitle"/>
          </p:nvPr>
        </p:nvSpPr>
        <p:spPr>
          <a:xfrm>
            <a:off x="47550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33"/>
          <p:cNvPicPr preferRelativeResize="0"/>
          <p:nvPr/>
        </p:nvPicPr>
        <p:blipFill>
          <a:blip r:embed="rId3">
            <a:alphaModFix/>
          </a:blip>
          <a:stretch>
            <a:fillRect/>
          </a:stretch>
        </p:blipFill>
        <p:spPr>
          <a:xfrm>
            <a:off x="0" y="1333500"/>
            <a:ext cx="914400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4"/>
          <p:cNvSpPr txBox="1"/>
          <p:nvPr>
            <p:ph idx="1" type="subTitle"/>
          </p:nvPr>
        </p:nvSpPr>
        <p:spPr>
          <a:xfrm>
            <a:off x="16458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txBox="1"/>
          <p:nvPr>
            <p:ph type="title"/>
          </p:nvPr>
        </p:nvSpPr>
        <p:spPr>
          <a:xfrm>
            <a:off x="713225" y="658825"/>
            <a:ext cx="77187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lang="en" sz="2900"/>
              <a:t>Star Trek: Strange New Worlds (2022)</a:t>
            </a:r>
            <a:endParaRPr sz="2900"/>
          </a:p>
          <a:p>
            <a:pPr indent="0" lvl="0" marL="0" rtl="0" algn="ctr">
              <a:spcBef>
                <a:spcPts val="0"/>
              </a:spcBef>
              <a:spcAft>
                <a:spcPts val="0"/>
              </a:spcAft>
              <a:buClr>
                <a:schemeClr val="accent2"/>
              </a:buClr>
              <a:buSzPts val="1100"/>
              <a:buFont typeface="Arial"/>
              <a:buNone/>
            </a:pPr>
            <a:r>
              <a:t/>
            </a:r>
            <a:endParaRPr sz="2900"/>
          </a:p>
          <a:p>
            <a:pPr indent="0" lvl="0" marL="0" rtl="0" algn="l">
              <a:spcBef>
                <a:spcPts val="0"/>
              </a:spcBef>
              <a:spcAft>
                <a:spcPts val="0"/>
              </a:spcAft>
              <a:buNone/>
            </a:pPr>
            <a:r>
              <a:t/>
            </a:r>
            <a:endParaRPr sz="2900"/>
          </a:p>
        </p:txBody>
      </p:sp>
      <p:sp>
        <p:nvSpPr>
          <p:cNvPr id="574" name="Google Shape;574;p34"/>
          <p:cNvSpPr txBox="1"/>
          <p:nvPr>
            <p:ph idx="2" type="subTitle"/>
          </p:nvPr>
        </p:nvSpPr>
        <p:spPr>
          <a:xfrm>
            <a:off x="47550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34"/>
          <p:cNvPicPr preferRelativeResize="0"/>
          <p:nvPr/>
        </p:nvPicPr>
        <p:blipFill>
          <a:blip r:embed="rId3">
            <a:alphaModFix/>
          </a:blip>
          <a:stretch>
            <a:fillRect/>
          </a:stretch>
        </p:blipFill>
        <p:spPr>
          <a:xfrm>
            <a:off x="575" y="1362704"/>
            <a:ext cx="9143998" cy="38535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5"/>
          <p:cNvSpPr txBox="1"/>
          <p:nvPr>
            <p:ph idx="1" type="subTitle"/>
          </p:nvPr>
        </p:nvSpPr>
        <p:spPr>
          <a:xfrm>
            <a:off x="16458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txBox="1"/>
          <p:nvPr>
            <p:ph type="title"/>
          </p:nvPr>
        </p:nvSpPr>
        <p:spPr>
          <a:xfrm>
            <a:off x="713225" y="539500"/>
            <a:ext cx="77187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Interstellar Vox</a:t>
            </a:r>
            <a:endParaRPr/>
          </a:p>
          <a:p>
            <a:pPr indent="0" lvl="0" marL="0" rtl="0" algn="ctr">
              <a:spcBef>
                <a:spcPts val="0"/>
              </a:spcBef>
              <a:spcAft>
                <a:spcPts val="0"/>
              </a:spcAft>
              <a:buNone/>
            </a:pPr>
            <a:r>
              <a:t/>
            </a:r>
            <a:endParaRPr/>
          </a:p>
        </p:txBody>
      </p:sp>
      <p:sp>
        <p:nvSpPr>
          <p:cNvPr id="582" name="Google Shape;582;p35"/>
          <p:cNvSpPr txBox="1"/>
          <p:nvPr>
            <p:ph idx="2" type="subTitle"/>
          </p:nvPr>
        </p:nvSpPr>
        <p:spPr>
          <a:xfrm>
            <a:off x="4755000" y="1362700"/>
            <a:ext cx="27432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35"/>
          <p:cNvPicPr preferRelativeResize="0"/>
          <p:nvPr/>
        </p:nvPicPr>
        <p:blipFill>
          <a:blip r:embed="rId3">
            <a:alphaModFix/>
          </a:blip>
          <a:stretch>
            <a:fillRect/>
          </a:stretch>
        </p:blipFill>
        <p:spPr>
          <a:xfrm>
            <a:off x="2335414" y="1309585"/>
            <a:ext cx="4473174" cy="334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6"/>
          <p:cNvSpPr txBox="1"/>
          <p:nvPr/>
        </p:nvSpPr>
        <p:spPr>
          <a:xfrm>
            <a:off x="71315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https://youtu.be/nW-NiGp1gys</a:t>
            </a:r>
            <a:endParaRPr/>
          </a:p>
        </p:txBody>
      </p:sp>
      <p:pic>
        <p:nvPicPr>
          <p:cNvPr descr="Galaxy Quest movie clips: http://j.mp/1JdtUXi&#10;BUY THE MOVIE: http://amzn.to/rDMsDE&#10;Don't miss the HOTTEST NEW TRAILERS: http://bit.ly/1u2y6pr&#10;&#10;CLIP DESCRIPTION:&#10;The crew beams up a pig lizard to test out whether they can rescue Jason (Tim Allen), but the alien creature dies a horrible death.&#10;&#10;FILM DESCRIPTION:&#10;A team of intrepid adventurers travels through the outer reaches of the galaxy, each week finding excitement and adventure on Galaxy Quest! Or at least that's the way it was in the mid-1970s, when brave if reckless Captain Peter Quincy Taggart, lovely Lieutenant Tawny Madison, and inscrutable alien Dr. Lazarus were the leaders of an interstellar law enforcement team on the TV series of that name. Twenty years later, the show is still in reruns, and Jason Nesmith (Tim Allen), Gwen DeMarco (Sigourney Weaver), and Alexander Dane (Alan Rickman) prop up their sagging careers by making appearances at sci-fi conventions, where they grudgingly shake hands and give autographs for the show's socially inept following. However, it turns out that nerdy sci-fi fans aren't the only ones watching: somewhere in another solar system, a group of alien rebels living under a regime of violence and repression have picked up broadcasts of Galaxy Quest, and they aren't aware that it's fiction. They travel to Earth and encounter the Galaxy Quest cast, who figure that they're just another bunch of guys who like to dress funny. However, they soon realize that they're being hired not for another autograph-signing session but for a real-life outer space rescue mission. Galaxy Quest was directed by Dean Parisot, who had a background in TV directing before his theatrical debut with the dark comedy Home Fries.&#10;&#10;CREDITS:&#10;TM &amp; © Dreamworks (1999)&#10;Cast: Tim Allen, Enrico Colantoni, Daryl Mitchell, Alan Rickman, Sam Rockwell, Tony Shalhoub, Sigourney Weaver&#10;Director: Dean Parisot&#10;Producers: Elizabeth Cantillon, Allegra Clegg, Suzann Ellis, Sona Gourgouris, Janet Lewin, Charles Newirth, Mark Johnson&#10;Screenwriter: Robert Gordon&#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589" name="Google Shape;589;p36" title="Galaxy Quest (7/9) Movie CLIP - Beaming Up a Pig Lizard (1999) HD">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7"/>
          <p:cNvSpPr txBox="1"/>
          <p:nvPr>
            <p:ph type="title"/>
          </p:nvPr>
        </p:nvSpPr>
        <p:spPr>
          <a:xfrm>
            <a:off x="713225" y="539500"/>
            <a:ext cx="77187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Shutdown </a:t>
            </a:r>
            <a:r>
              <a:rPr lang="en"/>
              <a:t>Panel</a:t>
            </a:r>
            <a:endParaRPr/>
          </a:p>
        </p:txBody>
      </p:sp>
      <p:pic>
        <p:nvPicPr>
          <p:cNvPr id="595" name="Google Shape;595;p37"/>
          <p:cNvPicPr preferRelativeResize="0"/>
          <p:nvPr/>
        </p:nvPicPr>
        <p:blipFill rotWithShape="1">
          <a:blip r:embed="rId3">
            <a:alphaModFix/>
          </a:blip>
          <a:srcRect b="17066" l="0" r="0" t="16782"/>
          <a:stretch/>
        </p:blipFill>
        <p:spPr>
          <a:xfrm>
            <a:off x="1428750" y="1597113"/>
            <a:ext cx="6286500" cy="2772375"/>
          </a:xfrm>
          <a:prstGeom prst="rect">
            <a:avLst/>
          </a:prstGeom>
          <a:noFill/>
          <a:ln>
            <a:noFill/>
          </a:ln>
        </p:spPr>
      </p:pic>
      <p:pic>
        <p:nvPicPr>
          <p:cNvPr id="596" name="Google Shape;596;p37"/>
          <p:cNvPicPr preferRelativeResize="0"/>
          <p:nvPr/>
        </p:nvPicPr>
        <p:blipFill>
          <a:blip r:embed="rId4">
            <a:alphaModFix/>
          </a:blip>
          <a:stretch>
            <a:fillRect/>
          </a:stretch>
        </p:blipFill>
        <p:spPr>
          <a:xfrm>
            <a:off x="1217013" y="1543463"/>
            <a:ext cx="6709975" cy="2879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8"/>
          <p:cNvSpPr txBox="1"/>
          <p:nvPr>
            <p:ph type="title"/>
          </p:nvPr>
        </p:nvSpPr>
        <p:spPr>
          <a:xfrm>
            <a:off x="712650" y="722500"/>
            <a:ext cx="77187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Quick Note on Apologetics</a:t>
            </a:r>
            <a:endParaRPr/>
          </a:p>
        </p:txBody>
      </p:sp>
      <p:sp>
        <p:nvSpPr>
          <p:cNvPr id="602" name="Google Shape;602;p38"/>
          <p:cNvSpPr txBox="1"/>
          <p:nvPr>
            <p:ph idx="2" type="subTitle"/>
          </p:nvPr>
        </p:nvSpPr>
        <p:spPr>
          <a:xfrm>
            <a:off x="820500" y="1495250"/>
            <a:ext cx="7503000" cy="281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All the gears were designed with the crew and tv show in mind, but it doesn't necessarily translate well, as seen by the take off scene at 32:29</a:t>
            </a:r>
            <a:endParaRPr/>
          </a:p>
          <a:p>
            <a:pPr indent="-317500" lvl="0" marL="457200" rtl="0" algn="l">
              <a:spcBef>
                <a:spcPts val="0"/>
              </a:spcBef>
              <a:spcAft>
                <a:spcPts val="0"/>
              </a:spcAft>
              <a:buSzPts val="1400"/>
              <a:buChar char="●"/>
            </a:pPr>
            <a:r>
              <a:rPr lang="en"/>
              <a:t>At 36:22, the aliens are unable to operate the tech under stressful circumstances</a:t>
            </a:r>
            <a:endParaRPr/>
          </a:p>
          <a:p>
            <a:pPr indent="-317500" lvl="0" marL="457200" rtl="0" algn="l">
              <a:spcBef>
                <a:spcPts val="0"/>
              </a:spcBef>
              <a:spcAft>
                <a:spcPts val="0"/>
              </a:spcAft>
              <a:buSzPts val="1400"/>
              <a:buChar char="●"/>
            </a:pPr>
            <a:r>
              <a:rPr lang="en"/>
              <a:t>Blowing up sequence - always </a:t>
            </a:r>
            <a:r>
              <a:rPr lang="en"/>
              <a:t>stops</a:t>
            </a:r>
            <a:r>
              <a:rPr lang="en"/>
              <a:t> at 1 on the show, did it ever have the blow up function?</a:t>
            </a:r>
            <a:endParaRPr/>
          </a:p>
        </p:txBody>
      </p:sp>
      <p:pic>
        <p:nvPicPr>
          <p:cNvPr id="603" name="Google Shape;603;p38"/>
          <p:cNvPicPr preferRelativeResize="0"/>
          <p:nvPr/>
        </p:nvPicPr>
        <p:blipFill>
          <a:blip r:embed="rId3">
            <a:alphaModFix/>
          </a:blip>
          <a:stretch>
            <a:fillRect/>
          </a:stretch>
        </p:blipFill>
        <p:spPr>
          <a:xfrm>
            <a:off x="1995475" y="2952750"/>
            <a:ext cx="5153025" cy="219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9"/>
          <p:cNvSpPr txBox="1"/>
          <p:nvPr>
            <p:ph type="title"/>
          </p:nvPr>
        </p:nvSpPr>
        <p:spPr>
          <a:xfrm>
            <a:off x="713223" y="539500"/>
            <a:ext cx="36759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09" name="Google Shape;609;p39"/>
          <p:cNvSpPr txBox="1"/>
          <p:nvPr>
            <p:ph idx="1" type="subTitle"/>
          </p:nvPr>
        </p:nvSpPr>
        <p:spPr>
          <a:xfrm>
            <a:off x="713225" y="1361125"/>
            <a:ext cx="40353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Do you have any questions?</a:t>
            </a:r>
            <a:endParaRPr b="1">
              <a:solidFill>
                <a:schemeClr val="dk1"/>
              </a:solidFill>
            </a:endParaRPr>
          </a:p>
          <a:p>
            <a:pPr indent="0" lvl="0" marL="0" rtl="0" algn="l">
              <a:spcBef>
                <a:spcPts val="1000"/>
              </a:spcBef>
              <a:spcAft>
                <a:spcPts val="0"/>
              </a:spcAft>
              <a:buNone/>
            </a:pPr>
            <a:r>
              <a:rPr b="1" lang="en"/>
              <a:t>Resources:</a:t>
            </a:r>
            <a:endParaRPr b="1"/>
          </a:p>
          <a:p>
            <a:pPr indent="-317500" lvl="0" marL="457200" rtl="0" algn="l">
              <a:spcBef>
                <a:spcPts val="1000"/>
              </a:spcBef>
              <a:spcAft>
                <a:spcPts val="0"/>
              </a:spcAft>
              <a:buSzPts val="1400"/>
              <a:buChar char="-"/>
            </a:pPr>
            <a:r>
              <a:rPr lang="en" u="sng">
                <a:solidFill>
                  <a:schemeClr val="hlink"/>
                </a:solidFill>
                <a:hlinkClick r:id="rId3"/>
              </a:rPr>
              <a:t>https://sfy.ru/?script=galaxy_quest</a:t>
            </a:r>
            <a:endParaRPr/>
          </a:p>
          <a:p>
            <a:pPr indent="-317500" lvl="0" marL="457200" rtl="0" algn="l">
              <a:spcBef>
                <a:spcPts val="0"/>
              </a:spcBef>
              <a:spcAft>
                <a:spcPts val="0"/>
              </a:spcAft>
              <a:buSzPts val="1400"/>
              <a:buChar char="-"/>
            </a:pPr>
            <a:r>
              <a:rPr lang="en"/>
              <a:t>Parisot, D. (1999). Galaxy Quest. DreamWorks Distribution</a:t>
            </a:r>
            <a:endParaRPr/>
          </a:p>
          <a:p>
            <a:pPr indent="-317500" lvl="0" marL="457200" rtl="0" algn="l">
              <a:spcBef>
                <a:spcPts val="0"/>
              </a:spcBef>
              <a:spcAft>
                <a:spcPts val="0"/>
              </a:spcAft>
              <a:buSzPts val="1400"/>
              <a:buChar char="-"/>
            </a:pPr>
            <a:r>
              <a:rPr lang="en" u="sng">
                <a:solidFill>
                  <a:schemeClr val="hlink"/>
                </a:solidFill>
                <a:hlinkClick r:id="rId4"/>
              </a:rPr>
              <a:t>https://treknews.net/2022/06/09/review-star-trek-strange-new-worlds-106-lift-us-where-suffering-cannot-reach/</a:t>
            </a:r>
            <a:endParaRPr/>
          </a:p>
          <a:p>
            <a:pPr indent="-317500" lvl="0" marL="457200" rtl="0" algn="l">
              <a:spcBef>
                <a:spcPts val="0"/>
              </a:spcBef>
              <a:spcAft>
                <a:spcPts val="0"/>
              </a:spcAft>
              <a:buSzPts val="1400"/>
              <a:buChar char="-"/>
            </a:pPr>
            <a:r>
              <a:t/>
            </a:r>
            <a:endParaRPr/>
          </a:p>
        </p:txBody>
      </p:sp>
      <p:sp>
        <p:nvSpPr>
          <p:cNvPr id="610" name="Google Shape;610;p39"/>
          <p:cNvSpPr txBox="1"/>
          <p:nvPr/>
        </p:nvSpPr>
        <p:spPr>
          <a:xfrm>
            <a:off x="713225" y="4238300"/>
            <a:ext cx="367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pic>
        <p:nvPicPr>
          <p:cNvPr id="611" name="Google Shape;611;p39"/>
          <p:cNvPicPr preferRelativeResize="0"/>
          <p:nvPr/>
        </p:nvPicPr>
        <p:blipFill>
          <a:blip r:embed="rId5">
            <a:alphaModFix/>
          </a:blip>
          <a:stretch>
            <a:fillRect/>
          </a:stretch>
        </p:blipFill>
        <p:spPr>
          <a:xfrm>
            <a:off x="4526800" y="1514800"/>
            <a:ext cx="4617202" cy="211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3"/>
          <p:cNvSpPr txBox="1"/>
          <p:nvPr>
            <p:ph type="title"/>
          </p:nvPr>
        </p:nvSpPr>
        <p:spPr>
          <a:xfrm>
            <a:off x="713213" y="539500"/>
            <a:ext cx="77178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Galaxy Quest?</a:t>
            </a:r>
            <a:endParaRPr/>
          </a:p>
        </p:txBody>
      </p:sp>
      <p:pic>
        <p:nvPicPr>
          <p:cNvPr id="449" name="Google Shape;449;p23"/>
          <p:cNvPicPr preferRelativeResize="0"/>
          <p:nvPr/>
        </p:nvPicPr>
        <p:blipFill>
          <a:blip r:embed="rId3">
            <a:alphaModFix/>
          </a:blip>
          <a:stretch>
            <a:fillRect/>
          </a:stretch>
        </p:blipFill>
        <p:spPr>
          <a:xfrm>
            <a:off x="1395362" y="1179705"/>
            <a:ext cx="6353525" cy="357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4"/>
          <p:cNvSpPr txBox="1"/>
          <p:nvPr>
            <p:ph type="title"/>
          </p:nvPr>
        </p:nvSpPr>
        <p:spPr>
          <a:xfrm>
            <a:off x="713225" y="457200"/>
            <a:ext cx="5346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Command Bridge</a:t>
            </a:r>
            <a:endParaRPr/>
          </a:p>
        </p:txBody>
      </p:sp>
      <p:grpSp>
        <p:nvGrpSpPr>
          <p:cNvPr id="455" name="Google Shape;455;p24"/>
          <p:cNvGrpSpPr/>
          <p:nvPr/>
        </p:nvGrpSpPr>
        <p:grpSpPr>
          <a:xfrm>
            <a:off x="7927848" y="457200"/>
            <a:ext cx="754393" cy="274312"/>
            <a:chOff x="7676375" y="402350"/>
            <a:chExt cx="754393" cy="274312"/>
          </a:xfrm>
        </p:grpSpPr>
        <p:sp>
          <p:nvSpPr>
            <p:cNvPr id="456" name="Google Shape;456;p24"/>
            <p:cNvSpPr/>
            <p:nvPr/>
          </p:nvSpPr>
          <p:spPr>
            <a:xfrm>
              <a:off x="7677706" y="402350"/>
              <a:ext cx="295351" cy="267625"/>
            </a:xfrm>
            <a:custGeom>
              <a:rect b="b" l="l" r="r" t="t"/>
              <a:pathLst>
                <a:path extrusionOk="0" h="9924" w="11093">
                  <a:moveTo>
                    <a:pt x="1726" y="0"/>
                  </a:moveTo>
                  <a:cubicBezTo>
                    <a:pt x="772" y="8"/>
                    <a:pt x="0" y="772"/>
                    <a:pt x="0" y="1726"/>
                  </a:cubicBezTo>
                  <a:lnTo>
                    <a:pt x="0" y="8197"/>
                  </a:lnTo>
                  <a:cubicBezTo>
                    <a:pt x="0" y="9152"/>
                    <a:pt x="772" y="9915"/>
                    <a:pt x="1726" y="9923"/>
                  </a:cubicBezTo>
                  <a:lnTo>
                    <a:pt x="1925" y="9923"/>
                  </a:lnTo>
                  <a:cubicBezTo>
                    <a:pt x="971" y="9915"/>
                    <a:pt x="199" y="9152"/>
                    <a:pt x="199" y="8197"/>
                  </a:cubicBezTo>
                  <a:lnTo>
                    <a:pt x="199" y="3642"/>
                  </a:lnTo>
                  <a:cubicBezTo>
                    <a:pt x="199" y="2688"/>
                    <a:pt x="971" y="1925"/>
                    <a:pt x="1925" y="1917"/>
                  </a:cubicBezTo>
                  <a:lnTo>
                    <a:pt x="11093" y="1917"/>
                  </a:lnTo>
                  <a:lnTo>
                    <a:pt x="11093" y="1726"/>
                  </a:lnTo>
                  <a:cubicBezTo>
                    <a:pt x="11093" y="772"/>
                    <a:pt x="10321" y="8"/>
                    <a:pt x="9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8324698" y="511700"/>
              <a:ext cx="32722" cy="97838"/>
            </a:xfrm>
            <a:custGeom>
              <a:rect b="b" l="l" r="r" t="t"/>
              <a:pathLst>
                <a:path extrusionOk="0" h="3628" w="1229">
                  <a:moveTo>
                    <a:pt x="614" y="127"/>
                  </a:moveTo>
                  <a:cubicBezTo>
                    <a:pt x="872" y="127"/>
                    <a:pt x="1079" y="334"/>
                    <a:pt x="1079" y="591"/>
                  </a:cubicBezTo>
                  <a:lnTo>
                    <a:pt x="1079" y="3014"/>
                  </a:lnTo>
                  <a:cubicBezTo>
                    <a:pt x="1079" y="3321"/>
                    <a:pt x="847" y="3474"/>
                    <a:pt x="614" y="3474"/>
                  </a:cubicBezTo>
                  <a:cubicBezTo>
                    <a:pt x="382" y="3474"/>
                    <a:pt x="150" y="3321"/>
                    <a:pt x="150" y="3014"/>
                  </a:cubicBezTo>
                  <a:lnTo>
                    <a:pt x="150" y="591"/>
                  </a:lnTo>
                  <a:cubicBezTo>
                    <a:pt x="150" y="334"/>
                    <a:pt x="357" y="127"/>
                    <a:pt x="614" y="127"/>
                  </a:cubicBezTo>
                  <a:close/>
                  <a:moveTo>
                    <a:pt x="614" y="0"/>
                  </a:moveTo>
                  <a:cubicBezTo>
                    <a:pt x="316" y="0"/>
                    <a:pt x="17" y="197"/>
                    <a:pt x="0" y="591"/>
                  </a:cubicBezTo>
                  <a:lnTo>
                    <a:pt x="0" y="3014"/>
                  </a:lnTo>
                  <a:cubicBezTo>
                    <a:pt x="0" y="3354"/>
                    <a:pt x="274" y="3628"/>
                    <a:pt x="614" y="3628"/>
                  </a:cubicBezTo>
                  <a:cubicBezTo>
                    <a:pt x="954" y="3628"/>
                    <a:pt x="1220" y="3354"/>
                    <a:pt x="1228" y="3014"/>
                  </a:cubicBezTo>
                  <a:lnTo>
                    <a:pt x="1228" y="591"/>
                  </a:lnTo>
                  <a:cubicBezTo>
                    <a:pt x="1212" y="197"/>
                    <a:pt x="913"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8280502"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8236333" y="511079"/>
              <a:ext cx="32509" cy="98458"/>
            </a:xfrm>
            <a:custGeom>
              <a:rect b="b" l="l" r="r" t="t"/>
              <a:pathLst>
                <a:path extrusionOk="0" h="3651" w="1221">
                  <a:moveTo>
                    <a:pt x="615" y="150"/>
                  </a:moveTo>
                  <a:cubicBezTo>
                    <a:pt x="863" y="150"/>
                    <a:pt x="1071" y="282"/>
                    <a:pt x="1071" y="440"/>
                  </a:cubicBezTo>
                  <a:lnTo>
                    <a:pt x="1071" y="3211"/>
                  </a:lnTo>
                  <a:cubicBezTo>
                    <a:pt x="1071" y="3369"/>
                    <a:pt x="863" y="3502"/>
                    <a:pt x="615" y="3502"/>
                  </a:cubicBezTo>
                  <a:cubicBezTo>
                    <a:pt x="357" y="3502"/>
                    <a:pt x="150" y="3369"/>
                    <a:pt x="150" y="3211"/>
                  </a:cubicBezTo>
                  <a:lnTo>
                    <a:pt x="150" y="440"/>
                  </a:lnTo>
                  <a:cubicBezTo>
                    <a:pt x="150" y="282"/>
                    <a:pt x="357" y="150"/>
                    <a:pt x="615" y="150"/>
                  </a:cubicBezTo>
                  <a:close/>
                  <a:moveTo>
                    <a:pt x="615" y="0"/>
                  </a:moveTo>
                  <a:cubicBezTo>
                    <a:pt x="274" y="0"/>
                    <a:pt x="1" y="200"/>
                    <a:pt x="1" y="440"/>
                  </a:cubicBezTo>
                  <a:lnTo>
                    <a:pt x="1" y="3211"/>
                  </a:lnTo>
                  <a:cubicBezTo>
                    <a:pt x="1" y="3452"/>
                    <a:pt x="274" y="3651"/>
                    <a:pt x="615" y="3651"/>
                  </a:cubicBezTo>
                  <a:cubicBezTo>
                    <a:pt x="946" y="3651"/>
                    <a:pt x="1220" y="3452"/>
                    <a:pt x="1220" y="3211"/>
                  </a:cubicBezTo>
                  <a:lnTo>
                    <a:pt x="1220" y="440"/>
                  </a:lnTo>
                  <a:cubicBezTo>
                    <a:pt x="1220" y="200"/>
                    <a:pt x="946"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8192164" y="511079"/>
              <a:ext cx="32482" cy="98458"/>
            </a:xfrm>
            <a:custGeom>
              <a:rect b="b" l="l" r="r" t="t"/>
              <a:pathLst>
                <a:path extrusionOk="0" h="3651" w="1220">
                  <a:moveTo>
                    <a:pt x="606" y="150"/>
                  </a:moveTo>
                  <a:cubicBezTo>
                    <a:pt x="863" y="150"/>
                    <a:pt x="1071" y="282"/>
                    <a:pt x="1071" y="440"/>
                  </a:cubicBezTo>
                  <a:lnTo>
                    <a:pt x="1071" y="3211"/>
                  </a:lnTo>
                  <a:cubicBezTo>
                    <a:pt x="1071" y="3369"/>
                    <a:pt x="863" y="3502"/>
                    <a:pt x="606" y="3502"/>
                  </a:cubicBezTo>
                  <a:cubicBezTo>
                    <a:pt x="357" y="3502"/>
                    <a:pt x="150" y="3369"/>
                    <a:pt x="150" y="3211"/>
                  </a:cubicBezTo>
                  <a:lnTo>
                    <a:pt x="150" y="440"/>
                  </a:lnTo>
                  <a:cubicBezTo>
                    <a:pt x="150" y="282"/>
                    <a:pt x="357" y="150"/>
                    <a:pt x="606" y="150"/>
                  </a:cubicBezTo>
                  <a:close/>
                  <a:moveTo>
                    <a:pt x="606" y="0"/>
                  </a:moveTo>
                  <a:cubicBezTo>
                    <a:pt x="274" y="0"/>
                    <a:pt x="0" y="200"/>
                    <a:pt x="0" y="440"/>
                  </a:cubicBezTo>
                  <a:lnTo>
                    <a:pt x="0" y="3211"/>
                  </a:lnTo>
                  <a:cubicBezTo>
                    <a:pt x="0" y="3452"/>
                    <a:pt x="274" y="3651"/>
                    <a:pt x="606" y="3651"/>
                  </a:cubicBezTo>
                  <a:cubicBezTo>
                    <a:pt x="946" y="3651"/>
                    <a:pt x="1220" y="3452"/>
                    <a:pt x="1220" y="3211"/>
                  </a:cubicBezTo>
                  <a:lnTo>
                    <a:pt x="1220" y="440"/>
                  </a:lnTo>
                  <a:cubicBezTo>
                    <a:pt x="1220" y="200"/>
                    <a:pt x="946"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8147968" y="511079"/>
              <a:ext cx="32509" cy="98458"/>
            </a:xfrm>
            <a:custGeom>
              <a:rect b="b" l="l" r="r" t="t"/>
              <a:pathLst>
                <a:path extrusionOk="0" h="3651" w="1221">
                  <a:moveTo>
                    <a:pt x="607" y="150"/>
                  </a:moveTo>
                  <a:cubicBezTo>
                    <a:pt x="855" y="150"/>
                    <a:pt x="1071" y="282"/>
                    <a:pt x="1071" y="440"/>
                  </a:cubicBezTo>
                  <a:lnTo>
                    <a:pt x="1071" y="3211"/>
                  </a:lnTo>
                  <a:cubicBezTo>
                    <a:pt x="1071" y="3369"/>
                    <a:pt x="864" y="3502"/>
                    <a:pt x="607" y="3502"/>
                  </a:cubicBezTo>
                  <a:cubicBezTo>
                    <a:pt x="358" y="3502"/>
                    <a:pt x="150" y="3369"/>
                    <a:pt x="150" y="3211"/>
                  </a:cubicBezTo>
                  <a:lnTo>
                    <a:pt x="150" y="440"/>
                  </a:lnTo>
                  <a:cubicBezTo>
                    <a:pt x="150" y="282"/>
                    <a:pt x="358" y="150"/>
                    <a:pt x="607" y="150"/>
                  </a:cubicBezTo>
                  <a:close/>
                  <a:moveTo>
                    <a:pt x="607" y="0"/>
                  </a:moveTo>
                  <a:cubicBezTo>
                    <a:pt x="275" y="0"/>
                    <a:pt x="1" y="200"/>
                    <a:pt x="1" y="440"/>
                  </a:cubicBezTo>
                  <a:lnTo>
                    <a:pt x="1" y="3211"/>
                  </a:lnTo>
                  <a:cubicBezTo>
                    <a:pt x="1" y="3452"/>
                    <a:pt x="275" y="3651"/>
                    <a:pt x="607" y="3651"/>
                  </a:cubicBezTo>
                  <a:cubicBezTo>
                    <a:pt x="947" y="3651"/>
                    <a:pt x="1221" y="3452"/>
                    <a:pt x="1221" y="3211"/>
                  </a:cubicBezTo>
                  <a:lnTo>
                    <a:pt x="1221" y="440"/>
                  </a:lnTo>
                  <a:cubicBezTo>
                    <a:pt x="1221" y="200"/>
                    <a:pt x="947"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8103585" y="511079"/>
              <a:ext cx="32722" cy="98458"/>
            </a:xfrm>
            <a:custGeom>
              <a:rect b="b" l="l" r="r" t="t"/>
              <a:pathLst>
                <a:path extrusionOk="0" h="3651" w="1229">
                  <a:moveTo>
                    <a:pt x="614" y="150"/>
                  </a:moveTo>
                  <a:cubicBezTo>
                    <a:pt x="863" y="150"/>
                    <a:pt x="1079" y="282"/>
                    <a:pt x="1079" y="440"/>
                  </a:cubicBezTo>
                  <a:lnTo>
                    <a:pt x="1079" y="3211"/>
                  </a:lnTo>
                  <a:cubicBezTo>
                    <a:pt x="1079" y="3369"/>
                    <a:pt x="871" y="3502"/>
                    <a:pt x="614" y="3502"/>
                  </a:cubicBezTo>
                  <a:cubicBezTo>
                    <a:pt x="357" y="3502"/>
                    <a:pt x="150" y="3369"/>
                    <a:pt x="150" y="3211"/>
                  </a:cubicBezTo>
                  <a:lnTo>
                    <a:pt x="150" y="440"/>
                  </a:lnTo>
                  <a:cubicBezTo>
                    <a:pt x="150" y="282"/>
                    <a:pt x="365" y="150"/>
                    <a:pt x="614" y="150"/>
                  </a:cubicBezTo>
                  <a:close/>
                  <a:moveTo>
                    <a:pt x="614" y="0"/>
                  </a:moveTo>
                  <a:cubicBezTo>
                    <a:pt x="274" y="0"/>
                    <a:pt x="0" y="200"/>
                    <a:pt x="0" y="440"/>
                  </a:cubicBezTo>
                  <a:lnTo>
                    <a:pt x="0" y="3211"/>
                  </a:lnTo>
                  <a:cubicBezTo>
                    <a:pt x="0" y="3452"/>
                    <a:pt x="274" y="3651"/>
                    <a:pt x="614" y="3651"/>
                  </a:cubicBezTo>
                  <a:cubicBezTo>
                    <a:pt x="954" y="3651"/>
                    <a:pt x="1228" y="3452"/>
                    <a:pt x="1228" y="3211"/>
                  </a:cubicBezTo>
                  <a:lnTo>
                    <a:pt x="1228" y="440"/>
                  </a:lnTo>
                  <a:cubicBezTo>
                    <a:pt x="1228" y="200"/>
                    <a:pt x="954"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8059389"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8017217" y="513102"/>
              <a:ext cx="28515" cy="94440"/>
            </a:xfrm>
            <a:custGeom>
              <a:rect b="b" l="l" r="r" t="t"/>
              <a:pathLst>
                <a:path extrusionOk="0" h="3502" w="1071">
                  <a:moveTo>
                    <a:pt x="539" y="0"/>
                  </a:moveTo>
                  <a:cubicBezTo>
                    <a:pt x="241" y="0"/>
                    <a:pt x="0" y="166"/>
                    <a:pt x="0" y="365"/>
                  </a:cubicBezTo>
                  <a:lnTo>
                    <a:pt x="0" y="3136"/>
                  </a:lnTo>
                  <a:cubicBezTo>
                    <a:pt x="0" y="3335"/>
                    <a:pt x="241" y="3501"/>
                    <a:pt x="539" y="3501"/>
                  </a:cubicBezTo>
                  <a:cubicBezTo>
                    <a:pt x="830" y="3501"/>
                    <a:pt x="1070" y="3335"/>
                    <a:pt x="1070" y="3136"/>
                  </a:cubicBezTo>
                  <a:lnTo>
                    <a:pt x="1070" y="365"/>
                  </a:lnTo>
                  <a:cubicBezTo>
                    <a:pt x="1070" y="166"/>
                    <a:pt x="830"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7973021" y="513102"/>
              <a:ext cx="28542" cy="94440"/>
            </a:xfrm>
            <a:custGeom>
              <a:rect b="b" l="l" r="r" t="t"/>
              <a:pathLst>
                <a:path extrusionOk="0" h="3502" w="1072">
                  <a:moveTo>
                    <a:pt x="532" y="0"/>
                  </a:moveTo>
                  <a:cubicBezTo>
                    <a:pt x="241" y="0"/>
                    <a:pt x="1" y="166"/>
                    <a:pt x="1" y="365"/>
                  </a:cubicBezTo>
                  <a:lnTo>
                    <a:pt x="1" y="3136"/>
                  </a:lnTo>
                  <a:cubicBezTo>
                    <a:pt x="1" y="3335"/>
                    <a:pt x="241" y="3501"/>
                    <a:pt x="532" y="3501"/>
                  </a:cubicBezTo>
                  <a:cubicBezTo>
                    <a:pt x="831" y="3501"/>
                    <a:pt x="1071" y="3335"/>
                    <a:pt x="1071" y="3136"/>
                  </a:cubicBezTo>
                  <a:lnTo>
                    <a:pt x="1071" y="365"/>
                  </a:lnTo>
                  <a:cubicBezTo>
                    <a:pt x="1071" y="166"/>
                    <a:pt x="831"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7928851"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7884442" y="513102"/>
              <a:ext cx="28755" cy="94440"/>
            </a:xfrm>
            <a:custGeom>
              <a:rect b="b" l="l" r="r" t="t"/>
              <a:pathLst>
                <a:path extrusionOk="0" h="3502" w="1080">
                  <a:moveTo>
                    <a:pt x="540" y="0"/>
                  </a:moveTo>
                  <a:cubicBezTo>
                    <a:pt x="250" y="0"/>
                    <a:pt x="1" y="166"/>
                    <a:pt x="1" y="365"/>
                  </a:cubicBezTo>
                  <a:lnTo>
                    <a:pt x="1" y="3136"/>
                  </a:lnTo>
                  <a:cubicBezTo>
                    <a:pt x="1" y="3335"/>
                    <a:pt x="250" y="3501"/>
                    <a:pt x="540" y="3501"/>
                  </a:cubicBezTo>
                  <a:cubicBezTo>
                    <a:pt x="839" y="3501"/>
                    <a:pt x="1079" y="3335"/>
                    <a:pt x="1079" y="3136"/>
                  </a:cubicBezTo>
                  <a:lnTo>
                    <a:pt x="1079" y="365"/>
                  </a:lnTo>
                  <a:cubicBezTo>
                    <a:pt x="1079" y="166"/>
                    <a:pt x="831"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7840273"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7796104"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0" y="3335"/>
                    <a:pt x="1070" y="3136"/>
                  </a:cubicBezTo>
                  <a:lnTo>
                    <a:pt x="1070" y="365"/>
                  </a:lnTo>
                  <a:cubicBezTo>
                    <a:pt x="1070"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7751908" y="513102"/>
              <a:ext cx="28542" cy="94440"/>
            </a:xfrm>
            <a:custGeom>
              <a:rect b="b" l="l" r="r" t="t"/>
              <a:pathLst>
                <a:path extrusionOk="0" h="3502" w="1072">
                  <a:moveTo>
                    <a:pt x="532" y="0"/>
                  </a:moveTo>
                  <a:cubicBezTo>
                    <a:pt x="241" y="0"/>
                    <a:pt x="1" y="241"/>
                    <a:pt x="1" y="539"/>
                  </a:cubicBezTo>
                  <a:lnTo>
                    <a:pt x="1" y="2962"/>
                  </a:lnTo>
                  <a:cubicBezTo>
                    <a:pt x="1" y="3261"/>
                    <a:pt x="241" y="3501"/>
                    <a:pt x="532" y="3501"/>
                  </a:cubicBezTo>
                  <a:cubicBezTo>
                    <a:pt x="830" y="3501"/>
                    <a:pt x="1071" y="3261"/>
                    <a:pt x="1071" y="2962"/>
                  </a:cubicBezTo>
                  <a:lnTo>
                    <a:pt x="1071" y="539"/>
                  </a:lnTo>
                  <a:cubicBezTo>
                    <a:pt x="1071" y="241"/>
                    <a:pt x="830"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7676375" y="447303"/>
              <a:ext cx="754393" cy="229359"/>
            </a:xfrm>
            <a:custGeom>
              <a:rect b="b" l="l" r="r" t="t"/>
              <a:pathLst>
                <a:path extrusionOk="0" h="8505" w="28334">
                  <a:moveTo>
                    <a:pt x="26110" y="499"/>
                  </a:moveTo>
                  <a:cubicBezTo>
                    <a:pt x="27064" y="499"/>
                    <a:pt x="27836" y="1270"/>
                    <a:pt x="27844" y="2224"/>
                  </a:cubicBezTo>
                  <a:lnTo>
                    <a:pt x="27844" y="6273"/>
                  </a:lnTo>
                  <a:cubicBezTo>
                    <a:pt x="27836" y="7227"/>
                    <a:pt x="27064" y="8007"/>
                    <a:pt x="26110" y="8007"/>
                  </a:cubicBezTo>
                  <a:lnTo>
                    <a:pt x="2232" y="8007"/>
                  </a:lnTo>
                  <a:cubicBezTo>
                    <a:pt x="1270" y="8007"/>
                    <a:pt x="498" y="7227"/>
                    <a:pt x="498" y="6273"/>
                  </a:cubicBezTo>
                  <a:lnTo>
                    <a:pt x="498" y="2224"/>
                  </a:lnTo>
                  <a:cubicBezTo>
                    <a:pt x="498" y="1270"/>
                    <a:pt x="1270" y="499"/>
                    <a:pt x="2232" y="499"/>
                  </a:cubicBezTo>
                  <a:close/>
                  <a:moveTo>
                    <a:pt x="2232" y="1"/>
                  </a:moveTo>
                  <a:cubicBezTo>
                    <a:pt x="996" y="1"/>
                    <a:pt x="0" y="996"/>
                    <a:pt x="0" y="2233"/>
                  </a:cubicBezTo>
                  <a:lnTo>
                    <a:pt x="0" y="6273"/>
                  </a:lnTo>
                  <a:cubicBezTo>
                    <a:pt x="0" y="7501"/>
                    <a:pt x="996" y="8497"/>
                    <a:pt x="2232" y="8505"/>
                  </a:cubicBezTo>
                  <a:lnTo>
                    <a:pt x="26110" y="8505"/>
                  </a:lnTo>
                  <a:cubicBezTo>
                    <a:pt x="27338" y="8497"/>
                    <a:pt x="28334" y="7501"/>
                    <a:pt x="28334" y="6273"/>
                  </a:cubicBezTo>
                  <a:lnTo>
                    <a:pt x="28334" y="2233"/>
                  </a:lnTo>
                  <a:cubicBezTo>
                    <a:pt x="28334" y="996"/>
                    <a:pt x="27338" y="1"/>
                    <a:pt x="26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2" name="Google Shape;472;p24"/>
          <p:cNvPicPr preferRelativeResize="0"/>
          <p:nvPr/>
        </p:nvPicPr>
        <p:blipFill>
          <a:blip r:embed="rId3">
            <a:alphaModFix/>
          </a:blip>
          <a:stretch>
            <a:fillRect/>
          </a:stretch>
        </p:blipFill>
        <p:spPr>
          <a:xfrm>
            <a:off x="0" y="1179702"/>
            <a:ext cx="9144001" cy="39514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5"/>
          <p:cNvSpPr txBox="1"/>
          <p:nvPr>
            <p:ph idx="1" type="subTitle"/>
          </p:nvPr>
        </p:nvSpPr>
        <p:spPr>
          <a:xfrm>
            <a:off x="1347800" y="4842500"/>
            <a:ext cx="6089100" cy="3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https://youtu.behttps://youtu.be/_zSpueUqvcs/_zSpueUqvcs</a:t>
            </a:r>
            <a:endParaRPr/>
          </a:p>
        </p:txBody>
      </p:sp>
      <p:pic>
        <p:nvPicPr>
          <p:cNvPr descr="Galaxy Quest movie clips: http://j.mp/1JdtUXi&#10;BUY THE MOVIE: http://amzn.to/rDMsDE&#10;Don't miss the HOTTEST NEW TRAILERS: http://bit.ly/1u2y6pr&#10;&#10;CLIP DESCRIPTION:&#10;Jason (Tim Allen) and the crew are attacked by real aliens for the first time. The ship is badly damaged and they narrowly escape.&#10;&#10;FILM DESCRIPTION:&#10;A team of intrepid adventurers travels through the outer reaches of the galaxy, each week finding excitement and adventure on Galaxy Quest! Or at least that's the way it was in the mid-1970s, when brave if reckless Captain Peter Quincy Taggart, lovely Lieutenant Tawny Madison, and inscrutable alien Dr. Lazarus were the leaders of an interstellar law enforcement team on the TV series of that name. Twenty years later, the show is still in reruns, and Jason Nesmith (Tim Allen), Gwen DeMarco (Sigourney Weaver), and Alexander Dane (Alan Rickman) prop up their sagging careers by making appearances at sci-fi conventions, where they grudgingly shake hands and give autographs for the show's socially inept following. However, it turns out that nerdy sci-fi fans aren't the only ones watching: somewhere in another solar system, a group of alien rebels living under a regime of violence and repression have picked up broadcasts of Galaxy Quest, and they aren't aware that it's fiction. They travel to Earth and encounter the Galaxy Quest cast, who figure that they're just another bunch of guys who like to dress funny. However, they soon realize that they're being hired not for another autograph-signing session but for a real-life outer space rescue mission. Galaxy Quest was directed by Dean Parisot, who had a background in TV directing before his theatrical debut with the dark comedy Home Fries.&#10;&#10;CREDITS:&#10;TM &amp; © Dreamworks (1999)&#10;Cast: Tim Allen, Daryl Mitchell, Alan Rickman, Sam Rockwell, Tony Shalhoub, Sigourney Weaver&#10;Director: Dean Parisot&#10;Producers: Elizabeth Cantillon, Allegra Clegg, Suzann Ellis, Sona Gourgouris, Janet Lewin, Charles Newirth, Mark Johnson&#10;Screenwriter: Robert Gordon&#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478" name="Google Shape;478;p25" title="Galaxy Quest (4/9) Movie CLIP - When Aliens Attack (1999) HD">
            <a:hlinkClick r:id="rId3"/>
          </p:cNvPr>
          <p:cNvPicPr preferRelativeResize="0"/>
          <p:nvPr/>
        </p:nvPicPr>
        <p:blipFill>
          <a:blip r:embed="rId4">
            <a:alphaModFix/>
          </a:blip>
          <a:stretch>
            <a:fillRect/>
          </a:stretch>
        </p:blipFill>
        <p:spPr>
          <a:xfrm>
            <a:off x="0" y="0"/>
            <a:ext cx="9144000" cy="5143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6"/>
          <p:cNvSpPr txBox="1"/>
          <p:nvPr>
            <p:ph type="title"/>
          </p:nvPr>
        </p:nvSpPr>
        <p:spPr>
          <a:xfrm>
            <a:off x="713225" y="457200"/>
            <a:ext cx="5346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Command Bridge</a:t>
            </a:r>
            <a:endParaRPr/>
          </a:p>
        </p:txBody>
      </p:sp>
      <p:grpSp>
        <p:nvGrpSpPr>
          <p:cNvPr id="484" name="Google Shape;484;p26"/>
          <p:cNvGrpSpPr/>
          <p:nvPr/>
        </p:nvGrpSpPr>
        <p:grpSpPr>
          <a:xfrm>
            <a:off x="7927848" y="457200"/>
            <a:ext cx="754393" cy="274312"/>
            <a:chOff x="7676375" y="402350"/>
            <a:chExt cx="754393" cy="274312"/>
          </a:xfrm>
        </p:grpSpPr>
        <p:sp>
          <p:nvSpPr>
            <p:cNvPr id="485" name="Google Shape;485;p26"/>
            <p:cNvSpPr/>
            <p:nvPr/>
          </p:nvSpPr>
          <p:spPr>
            <a:xfrm>
              <a:off x="7677706" y="402350"/>
              <a:ext cx="295351" cy="267625"/>
            </a:xfrm>
            <a:custGeom>
              <a:rect b="b" l="l" r="r" t="t"/>
              <a:pathLst>
                <a:path extrusionOk="0" h="9924" w="11093">
                  <a:moveTo>
                    <a:pt x="1726" y="0"/>
                  </a:moveTo>
                  <a:cubicBezTo>
                    <a:pt x="772" y="8"/>
                    <a:pt x="0" y="772"/>
                    <a:pt x="0" y="1726"/>
                  </a:cubicBezTo>
                  <a:lnTo>
                    <a:pt x="0" y="8197"/>
                  </a:lnTo>
                  <a:cubicBezTo>
                    <a:pt x="0" y="9152"/>
                    <a:pt x="772" y="9915"/>
                    <a:pt x="1726" y="9923"/>
                  </a:cubicBezTo>
                  <a:lnTo>
                    <a:pt x="1925" y="9923"/>
                  </a:lnTo>
                  <a:cubicBezTo>
                    <a:pt x="971" y="9915"/>
                    <a:pt x="199" y="9152"/>
                    <a:pt x="199" y="8197"/>
                  </a:cubicBezTo>
                  <a:lnTo>
                    <a:pt x="199" y="3642"/>
                  </a:lnTo>
                  <a:cubicBezTo>
                    <a:pt x="199" y="2688"/>
                    <a:pt x="971" y="1925"/>
                    <a:pt x="1925" y="1917"/>
                  </a:cubicBezTo>
                  <a:lnTo>
                    <a:pt x="11093" y="1917"/>
                  </a:lnTo>
                  <a:lnTo>
                    <a:pt x="11093" y="1726"/>
                  </a:lnTo>
                  <a:cubicBezTo>
                    <a:pt x="11093" y="772"/>
                    <a:pt x="10321" y="8"/>
                    <a:pt x="9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8324698" y="511700"/>
              <a:ext cx="32722" cy="97838"/>
            </a:xfrm>
            <a:custGeom>
              <a:rect b="b" l="l" r="r" t="t"/>
              <a:pathLst>
                <a:path extrusionOk="0" h="3628" w="1229">
                  <a:moveTo>
                    <a:pt x="614" y="127"/>
                  </a:moveTo>
                  <a:cubicBezTo>
                    <a:pt x="872" y="127"/>
                    <a:pt x="1079" y="334"/>
                    <a:pt x="1079" y="591"/>
                  </a:cubicBezTo>
                  <a:lnTo>
                    <a:pt x="1079" y="3014"/>
                  </a:lnTo>
                  <a:cubicBezTo>
                    <a:pt x="1079" y="3321"/>
                    <a:pt x="847" y="3474"/>
                    <a:pt x="614" y="3474"/>
                  </a:cubicBezTo>
                  <a:cubicBezTo>
                    <a:pt x="382" y="3474"/>
                    <a:pt x="150" y="3321"/>
                    <a:pt x="150" y="3014"/>
                  </a:cubicBezTo>
                  <a:lnTo>
                    <a:pt x="150" y="591"/>
                  </a:lnTo>
                  <a:cubicBezTo>
                    <a:pt x="150" y="334"/>
                    <a:pt x="357" y="127"/>
                    <a:pt x="614" y="127"/>
                  </a:cubicBezTo>
                  <a:close/>
                  <a:moveTo>
                    <a:pt x="614" y="0"/>
                  </a:moveTo>
                  <a:cubicBezTo>
                    <a:pt x="316" y="0"/>
                    <a:pt x="17" y="197"/>
                    <a:pt x="0" y="591"/>
                  </a:cubicBezTo>
                  <a:lnTo>
                    <a:pt x="0" y="3014"/>
                  </a:lnTo>
                  <a:cubicBezTo>
                    <a:pt x="0" y="3354"/>
                    <a:pt x="274" y="3628"/>
                    <a:pt x="614" y="3628"/>
                  </a:cubicBezTo>
                  <a:cubicBezTo>
                    <a:pt x="954" y="3628"/>
                    <a:pt x="1220" y="3354"/>
                    <a:pt x="1228" y="3014"/>
                  </a:cubicBezTo>
                  <a:lnTo>
                    <a:pt x="1228" y="591"/>
                  </a:lnTo>
                  <a:cubicBezTo>
                    <a:pt x="1212" y="197"/>
                    <a:pt x="913"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8280502"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8236333" y="511079"/>
              <a:ext cx="32509" cy="98458"/>
            </a:xfrm>
            <a:custGeom>
              <a:rect b="b" l="l" r="r" t="t"/>
              <a:pathLst>
                <a:path extrusionOk="0" h="3651" w="1221">
                  <a:moveTo>
                    <a:pt x="615" y="150"/>
                  </a:moveTo>
                  <a:cubicBezTo>
                    <a:pt x="863" y="150"/>
                    <a:pt x="1071" y="282"/>
                    <a:pt x="1071" y="440"/>
                  </a:cubicBezTo>
                  <a:lnTo>
                    <a:pt x="1071" y="3211"/>
                  </a:lnTo>
                  <a:cubicBezTo>
                    <a:pt x="1071" y="3369"/>
                    <a:pt x="863" y="3502"/>
                    <a:pt x="615" y="3502"/>
                  </a:cubicBezTo>
                  <a:cubicBezTo>
                    <a:pt x="357" y="3502"/>
                    <a:pt x="150" y="3369"/>
                    <a:pt x="150" y="3211"/>
                  </a:cubicBezTo>
                  <a:lnTo>
                    <a:pt x="150" y="440"/>
                  </a:lnTo>
                  <a:cubicBezTo>
                    <a:pt x="150" y="282"/>
                    <a:pt x="357" y="150"/>
                    <a:pt x="615" y="150"/>
                  </a:cubicBezTo>
                  <a:close/>
                  <a:moveTo>
                    <a:pt x="615" y="0"/>
                  </a:moveTo>
                  <a:cubicBezTo>
                    <a:pt x="274" y="0"/>
                    <a:pt x="1" y="200"/>
                    <a:pt x="1" y="440"/>
                  </a:cubicBezTo>
                  <a:lnTo>
                    <a:pt x="1" y="3211"/>
                  </a:lnTo>
                  <a:cubicBezTo>
                    <a:pt x="1" y="3452"/>
                    <a:pt x="274" y="3651"/>
                    <a:pt x="615" y="3651"/>
                  </a:cubicBezTo>
                  <a:cubicBezTo>
                    <a:pt x="946" y="3651"/>
                    <a:pt x="1220" y="3452"/>
                    <a:pt x="1220" y="3211"/>
                  </a:cubicBezTo>
                  <a:lnTo>
                    <a:pt x="1220" y="440"/>
                  </a:lnTo>
                  <a:cubicBezTo>
                    <a:pt x="1220" y="200"/>
                    <a:pt x="946"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8192164" y="511079"/>
              <a:ext cx="32482" cy="98458"/>
            </a:xfrm>
            <a:custGeom>
              <a:rect b="b" l="l" r="r" t="t"/>
              <a:pathLst>
                <a:path extrusionOk="0" h="3651" w="1220">
                  <a:moveTo>
                    <a:pt x="606" y="150"/>
                  </a:moveTo>
                  <a:cubicBezTo>
                    <a:pt x="863" y="150"/>
                    <a:pt x="1071" y="282"/>
                    <a:pt x="1071" y="440"/>
                  </a:cubicBezTo>
                  <a:lnTo>
                    <a:pt x="1071" y="3211"/>
                  </a:lnTo>
                  <a:cubicBezTo>
                    <a:pt x="1071" y="3369"/>
                    <a:pt x="863" y="3502"/>
                    <a:pt x="606" y="3502"/>
                  </a:cubicBezTo>
                  <a:cubicBezTo>
                    <a:pt x="357" y="3502"/>
                    <a:pt x="150" y="3369"/>
                    <a:pt x="150" y="3211"/>
                  </a:cubicBezTo>
                  <a:lnTo>
                    <a:pt x="150" y="440"/>
                  </a:lnTo>
                  <a:cubicBezTo>
                    <a:pt x="150" y="282"/>
                    <a:pt x="357" y="150"/>
                    <a:pt x="606" y="150"/>
                  </a:cubicBezTo>
                  <a:close/>
                  <a:moveTo>
                    <a:pt x="606" y="0"/>
                  </a:moveTo>
                  <a:cubicBezTo>
                    <a:pt x="274" y="0"/>
                    <a:pt x="0" y="200"/>
                    <a:pt x="0" y="440"/>
                  </a:cubicBezTo>
                  <a:lnTo>
                    <a:pt x="0" y="3211"/>
                  </a:lnTo>
                  <a:cubicBezTo>
                    <a:pt x="0" y="3452"/>
                    <a:pt x="274" y="3651"/>
                    <a:pt x="606" y="3651"/>
                  </a:cubicBezTo>
                  <a:cubicBezTo>
                    <a:pt x="946" y="3651"/>
                    <a:pt x="1220" y="3452"/>
                    <a:pt x="1220" y="3211"/>
                  </a:cubicBezTo>
                  <a:lnTo>
                    <a:pt x="1220" y="440"/>
                  </a:lnTo>
                  <a:cubicBezTo>
                    <a:pt x="1220" y="200"/>
                    <a:pt x="946"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8147968" y="511079"/>
              <a:ext cx="32509" cy="98458"/>
            </a:xfrm>
            <a:custGeom>
              <a:rect b="b" l="l" r="r" t="t"/>
              <a:pathLst>
                <a:path extrusionOk="0" h="3651" w="1221">
                  <a:moveTo>
                    <a:pt x="607" y="150"/>
                  </a:moveTo>
                  <a:cubicBezTo>
                    <a:pt x="855" y="150"/>
                    <a:pt x="1071" y="282"/>
                    <a:pt x="1071" y="440"/>
                  </a:cubicBezTo>
                  <a:lnTo>
                    <a:pt x="1071" y="3211"/>
                  </a:lnTo>
                  <a:cubicBezTo>
                    <a:pt x="1071" y="3369"/>
                    <a:pt x="864" y="3502"/>
                    <a:pt x="607" y="3502"/>
                  </a:cubicBezTo>
                  <a:cubicBezTo>
                    <a:pt x="358" y="3502"/>
                    <a:pt x="150" y="3369"/>
                    <a:pt x="150" y="3211"/>
                  </a:cubicBezTo>
                  <a:lnTo>
                    <a:pt x="150" y="440"/>
                  </a:lnTo>
                  <a:cubicBezTo>
                    <a:pt x="150" y="282"/>
                    <a:pt x="358" y="150"/>
                    <a:pt x="607" y="150"/>
                  </a:cubicBezTo>
                  <a:close/>
                  <a:moveTo>
                    <a:pt x="607" y="0"/>
                  </a:moveTo>
                  <a:cubicBezTo>
                    <a:pt x="275" y="0"/>
                    <a:pt x="1" y="200"/>
                    <a:pt x="1" y="440"/>
                  </a:cubicBezTo>
                  <a:lnTo>
                    <a:pt x="1" y="3211"/>
                  </a:lnTo>
                  <a:cubicBezTo>
                    <a:pt x="1" y="3452"/>
                    <a:pt x="275" y="3651"/>
                    <a:pt x="607" y="3651"/>
                  </a:cubicBezTo>
                  <a:cubicBezTo>
                    <a:pt x="947" y="3651"/>
                    <a:pt x="1221" y="3452"/>
                    <a:pt x="1221" y="3211"/>
                  </a:cubicBezTo>
                  <a:lnTo>
                    <a:pt x="1221" y="440"/>
                  </a:lnTo>
                  <a:cubicBezTo>
                    <a:pt x="1221" y="200"/>
                    <a:pt x="947"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8103585" y="511079"/>
              <a:ext cx="32722" cy="98458"/>
            </a:xfrm>
            <a:custGeom>
              <a:rect b="b" l="l" r="r" t="t"/>
              <a:pathLst>
                <a:path extrusionOk="0" h="3651" w="1229">
                  <a:moveTo>
                    <a:pt x="614" y="150"/>
                  </a:moveTo>
                  <a:cubicBezTo>
                    <a:pt x="863" y="150"/>
                    <a:pt x="1079" y="282"/>
                    <a:pt x="1079" y="440"/>
                  </a:cubicBezTo>
                  <a:lnTo>
                    <a:pt x="1079" y="3211"/>
                  </a:lnTo>
                  <a:cubicBezTo>
                    <a:pt x="1079" y="3369"/>
                    <a:pt x="871" y="3502"/>
                    <a:pt x="614" y="3502"/>
                  </a:cubicBezTo>
                  <a:cubicBezTo>
                    <a:pt x="357" y="3502"/>
                    <a:pt x="150" y="3369"/>
                    <a:pt x="150" y="3211"/>
                  </a:cubicBezTo>
                  <a:lnTo>
                    <a:pt x="150" y="440"/>
                  </a:lnTo>
                  <a:cubicBezTo>
                    <a:pt x="150" y="282"/>
                    <a:pt x="365" y="150"/>
                    <a:pt x="614" y="150"/>
                  </a:cubicBezTo>
                  <a:close/>
                  <a:moveTo>
                    <a:pt x="614" y="0"/>
                  </a:moveTo>
                  <a:cubicBezTo>
                    <a:pt x="274" y="0"/>
                    <a:pt x="0" y="200"/>
                    <a:pt x="0" y="440"/>
                  </a:cubicBezTo>
                  <a:lnTo>
                    <a:pt x="0" y="3211"/>
                  </a:lnTo>
                  <a:cubicBezTo>
                    <a:pt x="0" y="3452"/>
                    <a:pt x="274" y="3651"/>
                    <a:pt x="614" y="3651"/>
                  </a:cubicBezTo>
                  <a:cubicBezTo>
                    <a:pt x="954" y="3651"/>
                    <a:pt x="1228" y="3452"/>
                    <a:pt x="1228" y="3211"/>
                  </a:cubicBezTo>
                  <a:lnTo>
                    <a:pt x="1228" y="440"/>
                  </a:lnTo>
                  <a:cubicBezTo>
                    <a:pt x="1228" y="200"/>
                    <a:pt x="954"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8059389"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8017217" y="513102"/>
              <a:ext cx="28515" cy="94440"/>
            </a:xfrm>
            <a:custGeom>
              <a:rect b="b" l="l" r="r" t="t"/>
              <a:pathLst>
                <a:path extrusionOk="0" h="3502" w="1071">
                  <a:moveTo>
                    <a:pt x="539" y="0"/>
                  </a:moveTo>
                  <a:cubicBezTo>
                    <a:pt x="241" y="0"/>
                    <a:pt x="0" y="166"/>
                    <a:pt x="0" y="365"/>
                  </a:cubicBezTo>
                  <a:lnTo>
                    <a:pt x="0" y="3136"/>
                  </a:lnTo>
                  <a:cubicBezTo>
                    <a:pt x="0" y="3335"/>
                    <a:pt x="241" y="3501"/>
                    <a:pt x="539" y="3501"/>
                  </a:cubicBezTo>
                  <a:cubicBezTo>
                    <a:pt x="830" y="3501"/>
                    <a:pt x="1070" y="3335"/>
                    <a:pt x="1070" y="3136"/>
                  </a:cubicBezTo>
                  <a:lnTo>
                    <a:pt x="1070" y="365"/>
                  </a:lnTo>
                  <a:cubicBezTo>
                    <a:pt x="1070" y="166"/>
                    <a:pt x="830"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7973021" y="513102"/>
              <a:ext cx="28542" cy="94440"/>
            </a:xfrm>
            <a:custGeom>
              <a:rect b="b" l="l" r="r" t="t"/>
              <a:pathLst>
                <a:path extrusionOk="0" h="3502" w="1072">
                  <a:moveTo>
                    <a:pt x="532" y="0"/>
                  </a:moveTo>
                  <a:cubicBezTo>
                    <a:pt x="241" y="0"/>
                    <a:pt x="1" y="166"/>
                    <a:pt x="1" y="365"/>
                  </a:cubicBezTo>
                  <a:lnTo>
                    <a:pt x="1" y="3136"/>
                  </a:lnTo>
                  <a:cubicBezTo>
                    <a:pt x="1" y="3335"/>
                    <a:pt x="241" y="3501"/>
                    <a:pt x="532" y="3501"/>
                  </a:cubicBezTo>
                  <a:cubicBezTo>
                    <a:pt x="831" y="3501"/>
                    <a:pt x="1071" y="3335"/>
                    <a:pt x="1071" y="3136"/>
                  </a:cubicBezTo>
                  <a:lnTo>
                    <a:pt x="1071" y="365"/>
                  </a:lnTo>
                  <a:cubicBezTo>
                    <a:pt x="1071" y="166"/>
                    <a:pt x="831"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7928851"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7884442" y="513102"/>
              <a:ext cx="28755" cy="94440"/>
            </a:xfrm>
            <a:custGeom>
              <a:rect b="b" l="l" r="r" t="t"/>
              <a:pathLst>
                <a:path extrusionOk="0" h="3502" w="1080">
                  <a:moveTo>
                    <a:pt x="540" y="0"/>
                  </a:moveTo>
                  <a:cubicBezTo>
                    <a:pt x="250" y="0"/>
                    <a:pt x="1" y="166"/>
                    <a:pt x="1" y="365"/>
                  </a:cubicBezTo>
                  <a:lnTo>
                    <a:pt x="1" y="3136"/>
                  </a:lnTo>
                  <a:cubicBezTo>
                    <a:pt x="1" y="3335"/>
                    <a:pt x="250" y="3501"/>
                    <a:pt x="540" y="3501"/>
                  </a:cubicBezTo>
                  <a:cubicBezTo>
                    <a:pt x="839" y="3501"/>
                    <a:pt x="1079" y="3335"/>
                    <a:pt x="1079" y="3136"/>
                  </a:cubicBezTo>
                  <a:lnTo>
                    <a:pt x="1079" y="365"/>
                  </a:lnTo>
                  <a:cubicBezTo>
                    <a:pt x="1079" y="166"/>
                    <a:pt x="831"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7840273"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7796104"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0" y="3335"/>
                    <a:pt x="1070" y="3136"/>
                  </a:cubicBezTo>
                  <a:lnTo>
                    <a:pt x="1070" y="365"/>
                  </a:lnTo>
                  <a:cubicBezTo>
                    <a:pt x="1070"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7751908" y="513102"/>
              <a:ext cx="28542" cy="94440"/>
            </a:xfrm>
            <a:custGeom>
              <a:rect b="b" l="l" r="r" t="t"/>
              <a:pathLst>
                <a:path extrusionOk="0" h="3502" w="1072">
                  <a:moveTo>
                    <a:pt x="532" y="0"/>
                  </a:moveTo>
                  <a:cubicBezTo>
                    <a:pt x="241" y="0"/>
                    <a:pt x="1" y="241"/>
                    <a:pt x="1" y="539"/>
                  </a:cubicBezTo>
                  <a:lnTo>
                    <a:pt x="1" y="2962"/>
                  </a:lnTo>
                  <a:cubicBezTo>
                    <a:pt x="1" y="3261"/>
                    <a:pt x="241" y="3501"/>
                    <a:pt x="532" y="3501"/>
                  </a:cubicBezTo>
                  <a:cubicBezTo>
                    <a:pt x="830" y="3501"/>
                    <a:pt x="1071" y="3261"/>
                    <a:pt x="1071" y="2962"/>
                  </a:cubicBezTo>
                  <a:lnTo>
                    <a:pt x="1071" y="539"/>
                  </a:lnTo>
                  <a:cubicBezTo>
                    <a:pt x="1071" y="241"/>
                    <a:pt x="830"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7676375" y="447303"/>
              <a:ext cx="754393" cy="229359"/>
            </a:xfrm>
            <a:custGeom>
              <a:rect b="b" l="l" r="r" t="t"/>
              <a:pathLst>
                <a:path extrusionOk="0" h="8505" w="28334">
                  <a:moveTo>
                    <a:pt x="26110" y="499"/>
                  </a:moveTo>
                  <a:cubicBezTo>
                    <a:pt x="27064" y="499"/>
                    <a:pt x="27836" y="1270"/>
                    <a:pt x="27844" y="2224"/>
                  </a:cubicBezTo>
                  <a:lnTo>
                    <a:pt x="27844" y="6273"/>
                  </a:lnTo>
                  <a:cubicBezTo>
                    <a:pt x="27836" y="7227"/>
                    <a:pt x="27064" y="8007"/>
                    <a:pt x="26110" y="8007"/>
                  </a:cubicBezTo>
                  <a:lnTo>
                    <a:pt x="2232" y="8007"/>
                  </a:lnTo>
                  <a:cubicBezTo>
                    <a:pt x="1270" y="8007"/>
                    <a:pt x="498" y="7227"/>
                    <a:pt x="498" y="6273"/>
                  </a:cubicBezTo>
                  <a:lnTo>
                    <a:pt x="498" y="2224"/>
                  </a:lnTo>
                  <a:cubicBezTo>
                    <a:pt x="498" y="1270"/>
                    <a:pt x="1270" y="499"/>
                    <a:pt x="2232" y="499"/>
                  </a:cubicBezTo>
                  <a:close/>
                  <a:moveTo>
                    <a:pt x="2232" y="1"/>
                  </a:moveTo>
                  <a:cubicBezTo>
                    <a:pt x="996" y="1"/>
                    <a:pt x="0" y="996"/>
                    <a:pt x="0" y="2233"/>
                  </a:cubicBezTo>
                  <a:lnTo>
                    <a:pt x="0" y="6273"/>
                  </a:lnTo>
                  <a:cubicBezTo>
                    <a:pt x="0" y="7501"/>
                    <a:pt x="996" y="8497"/>
                    <a:pt x="2232" y="8505"/>
                  </a:cubicBezTo>
                  <a:lnTo>
                    <a:pt x="26110" y="8505"/>
                  </a:lnTo>
                  <a:cubicBezTo>
                    <a:pt x="27338" y="8497"/>
                    <a:pt x="28334" y="7501"/>
                    <a:pt x="28334" y="6273"/>
                  </a:cubicBezTo>
                  <a:lnTo>
                    <a:pt x="28334" y="2233"/>
                  </a:lnTo>
                  <a:cubicBezTo>
                    <a:pt x="28334" y="996"/>
                    <a:pt x="27338" y="1"/>
                    <a:pt x="26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 name="Google Shape;501;p26"/>
          <p:cNvPicPr preferRelativeResize="0"/>
          <p:nvPr/>
        </p:nvPicPr>
        <p:blipFill>
          <a:blip r:embed="rId3">
            <a:alphaModFix/>
          </a:blip>
          <a:stretch>
            <a:fillRect/>
          </a:stretch>
        </p:blipFill>
        <p:spPr>
          <a:xfrm>
            <a:off x="0" y="1179702"/>
            <a:ext cx="9144001" cy="39514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7"/>
          <p:cNvSpPr txBox="1"/>
          <p:nvPr>
            <p:ph type="title"/>
          </p:nvPr>
        </p:nvSpPr>
        <p:spPr>
          <a:xfrm>
            <a:off x="713225" y="457200"/>
            <a:ext cx="5346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Command Bridge</a:t>
            </a:r>
            <a:endParaRPr/>
          </a:p>
        </p:txBody>
      </p:sp>
      <p:grpSp>
        <p:nvGrpSpPr>
          <p:cNvPr id="507" name="Google Shape;507;p27"/>
          <p:cNvGrpSpPr/>
          <p:nvPr/>
        </p:nvGrpSpPr>
        <p:grpSpPr>
          <a:xfrm>
            <a:off x="7927848" y="457200"/>
            <a:ext cx="754393" cy="274312"/>
            <a:chOff x="7676375" y="402350"/>
            <a:chExt cx="754393" cy="274312"/>
          </a:xfrm>
        </p:grpSpPr>
        <p:sp>
          <p:nvSpPr>
            <p:cNvPr id="508" name="Google Shape;508;p27"/>
            <p:cNvSpPr/>
            <p:nvPr/>
          </p:nvSpPr>
          <p:spPr>
            <a:xfrm>
              <a:off x="7677706" y="402350"/>
              <a:ext cx="295351" cy="267625"/>
            </a:xfrm>
            <a:custGeom>
              <a:rect b="b" l="l" r="r" t="t"/>
              <a:pathLst>
                <a:path extrusionOk="0" h="9924" w="11093">
                  <a:moveTo>
                    <a:pt x="1726" y="0"/>
                  </a:moveTo>
                  <a:cubicBezTo>
                    <a:pt x="772" y="8"/>
                    <a:pt x="0" y="772"/>
                    <a:pt x="0" y="1726"/>
                  </a:cubicBezTo>
                  <a:lnTo>
                    <a:pt x="0" y="8197"/>
                  </a:lnTo>
                  <a:cubicBezTo>
                    <a:pt x="0" y="9152"/>
                    <a:pt x="772" y="9915"/>
                    <a:pt x="1726" y="9923"/>
                  </a:cubicBezTo>
                  <a:lnTo>
                    <a:pt x="1925" y="9923"/>
                  </a:lnTo>
                  <a:cubicBezTo>
                    <a:pt x="971" y="9915"/>
                    <a:pt x="199" y="9152"/>
                    <a:pt x="199" y="8197"/>
                  </a:cubicBezTo>
                  <a:lnTo>
                    <a:pt x="199" y="3642"/>
                  </a:lnTo>
                  <a:cubicBezTo>
                    <a:pt x="199" y="2688"/>
                    <a:pt x="971" y="1925"/>
                    <a:pt x="1925" y="1917"/>
                  </a:cubicBezTo>
                  <a:lnTo>
                    <a:pt x="11093" y="1917"/>
                  </a:lnTo>
                  <a:lnTo>
                    <a:pt x="11093" y="1726"/>
                  </a:lnTo>
                  <a:cubicBezTo>
                    <a:pt x="11093" y="772"/>
                    <a:pt x="10321" y="8"/>
                    <a:pt x="9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8324698" y="511700"/>
              <a:ext cx="32722" cy="97838"/>
            </a:xfrm>
            <a:custGeom>
              <a:rect b="b" l="l" r="r" t="t"/>
              <a:pathLst>
                <a:path extrusionOk="0" h="3628" w="1229">
                  <a:moveTo>
                    <a:pt x="614" y="127"/>
                  </a:moveTo>
                  <a:cubicBezTo>
                    <a:pt x="872" y="127"/>
                    <a:pt x="1079" y="334"/>
                    <a:pt x="1079" y="591"/>
                  </a:cubicBezTo>
                  <a:lnTo>
                    <a:pt x="1079" y="3014"/>
                  </a:lnTo>
                  <a:cubicBezTo>
                    <a:pt x="1079" y="3321"/>
                    <a:pt x="847" y="3474"/>
                    <a:pt x="614" y="3474"/>
                  </a:cubicBezTo>
                  <a:cubicBezTo>
                    <a:pt x="382" y="3474"/>
                    <a:pt x="150" y="3321"/>
                    <a:pt x="150" y="3014"/>
                  </a:cubicBezTo>
                  <a:lnTo>
                    <a:pt x="150" y="591"/>
                  </a:lnTo>
                  <a:cubicBezTo>
                    <a:pt x="150" y="334"/>
                    <a:pt x="357" y="127"/>
                    <a:pt x="614" y="127"/>
                  </a:cubicBezTo>
                  <a:close/>
                  <a:moveTo>
                    <a:pt x="614" y="0"/>
                  </a:moveTo>
                  <a:cubicBezTo>
                    <a:pt x="316" y="0"/>
                    <a:pt x="17" y="197"/>
                    <a:pt x="0" y="591"/>
                  </a:cubicBezTo>
                  <a:lnTo>
                    <a:pt x="0" y="3014"/>
                  </a:lnTo>
                  <a:cubicBezTo>
                    <a:pt x="0" y="3354"/>
                    <a:pt x="274" y="3628"/>
                    <a:pt x="614" y="3628"/>
                  </a:cubicBezTo>
                  <a:cubicBezTo>
                    <a:pt x="954" y="3628"/>
                    <a:pt x="1220" y="3354"/>
                    <a:pt x="1228" y="3014"/>
                  </a:cubicBezTo>
                  <a:lnTo>
                    <a:pt x="1228" y="591"/>
                  </a:lnTo>
                  <a:cubicBezTo>
                    <a:pt x="1212" y="197"/>
                    <a:pt x="913"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8280502"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8236333" y="511079"/>
              <a:ext cx="32509" cy="98458"/>
            </a:xfrm>
            <a:custGeom>
              <a:rect b="b" l="l" r="r" t="t"/>
              <a:pathLst>
                <a:path extrusionOk="0" h="3651" w="1221">
                  <a:moveTo>
                    <a:pt x="615" y="150"/>
                  </a:moveTo>
                  <a:cubicBezTo>
                    <a:pt x="863" y="150"/>
                    <a:pt x="1071" y="282"/>
                    <a:pt x="1071" y="440"/>
                  </a:cubicBezTo>
                  <a:lnTo>
                    <a:pt x="1071" y="3211"/>
                  </a:lnTo>
                  <a:cubicBezTo>
                    <a:pt x="1071" y="3369"/>
                    <a:pt x="863" y="3502"/>
                    <a:pt x="615" y="3502"/>
                  </a:cubicBezTo>
                  <a:cubicBezTo>
                    <a:pt x="357" y="3502"/>
                    <a:pt x="150" y="3369"/>
                    <a:pt x="150" y="3211"/>
                  </a:cubicBezTo>
                  <a:lnTo>
                    <a:pt x="150" y="440"/>
                  </a:lnTo>
                  <a:cubicBezTo>
                    <a:pt x="150" y="282"/>
                    <a:pt x="357" y="150"/>
                    <a:pt x="615" y="150"/>
                  </a:cubicBezTo>
                  <a:close/>
                  <a:moveTo>
                    <a:pt x="615" y="0"/>
                  </a:moveTo>
                  <a:cubicBezTo>
                    <a:pt x="274" y="0"/>
                    <a:pt x="1" y="200"/>
                    <a:pt x="1" y="440"/>
                  </a:cubicBezTo>
                  <a:lnTo>
                    <a:pt x="1" y="3211"/>
                  </a:lnTo>
                  <a:cubicBezTo>
                    <a:pt x="1" y="3452"/>
                    <a:pt x="274" y="3651"/>
                    <a:pt x="615" y="3651"/>
                  </a:cubicBezTo>
                  <a:cubicBezTo>
                    <a:pt x="946" y="3651"/>
                    <a:pt x="1220" y="3452"/>
                    <a:pt x="1220" y="3211"/>
                  </a:cubicBezTo>
                  <a:lnTo>
                    <a:pt x="1220" y="440"/>
                  </a:lnTo>
                  <a:cubicBezTo>
                    <a:pt x="1220" y="200"/>
                    <a:pt x="946"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8192164" y="511079"/>
              <a:ext cx="32482" cy="98458"/>
            </a:xfrm>
            <a:custGeom>
              <a:rect b="b" l="l" r="r" t="t"/>
              <a:pathLst>
                <a:path extrusionOk="0" h="3651" w="1220">
                  <a:moveTo>
                    <a:pt x="606" y="150"/>
                  </a:moveTo>
                  <a:cubicBezTo>
                    <a:pt x="863" y="150"/>
                    <a:pt x="1071" y="282"/>
                    <a:pt x="1071" y="440"/>
                  </a:cubicBezTo>
                  <a:lnTo>
                    <a:pt x="1071" y="3211"/>
                  </a:lnTo>
                  <a:cubicBezTo>
                    <a:pt x="1071" y="3369"/>
                    <a:pt x="863" y="3502"/>
                    <a:pt x="606" y="3502"/>
                  </a:cubicBezTo>
                  <a:cubicBezTo>
                    <a:pt x="357" y="3502"/>
                    <a:pt x="150" y="3369"/>
                    <a:pt x="150" y="3211"/>
                  </a:cubicBezTo>
                  <a:lnTo>
                    <a:pt x="150" y="440"/>
                  </a:lnTo>
                  <a:cubicBezTo>
                    <a:pt x="150" y="282"/>
                    <a:pt x="357" y="150"/>
                    <a:pt x="606" y="150"/>
                  </a:cubicBezTo>
                  <a:close/>
                  <a:moveTo>
                    <a:pt x="606" y="0"/>
                  </a:moveTo>
                  <a:cubicBezTo>
                    <a:pt x="274" y="0"/>
                    <a:pt x="0" y="200"/>
                    <a:pt x="0" y="440"/>
                  </a:cubicBezTo>
                  <a:lnTo>
                    <a:pt x="0" y="3211"/>
                  </a:lnTo>
                  <a:cubicBezTo>
                    <a:pt x="0" y="3452"/>
                    <a:pt x="274" y="3651"/>
                    <a:pt x="606" y="3651"/>
                  </a:cubicBezTo>
                  <a:cubicBezTo>
                    <a:pt x="946" y="3651"/>
                    <a:pt x="1220" y="3452"/>
                    <a:pt x="1220" y="3211"/>
                  </a:cubicBezTo>
                  <a:lnTo>
                    <a:pt x="1220" y="440"/>
                  </a:lnTo>
                  <a:cubicBezTo>
                    <a:pt x="1220" y="200"/>
                    <a:pt x="946"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8147968" y="511079"/>
              <a:ext cx="32509" cy="98458"/>
            </a:xfrm>
            <a:custGeom>
              <a:rect b="b" l="l" r="r" t="t"/>
              <a:pathLst>
                <a:path extrusionOk="0" h="3651" w="1221">
                  <a:moveTo>
                    <a:pt x="607" y="150"/>
                  </a:moveTo>
                  <a:cubicBezTo>
                    <a:pt x="855" y="150"/>
                    <a:pt x="1071" y="282"/>
                    <a:pt x="1071" y="440"/>
                  </a:cubicBezTo>
                  <a:lnTo>
                    <a:pt x="1071" y="3211"/>
                  </a:lnTo>
                  <a:cubicBezTo>
                    <a:pt x="1071" y="3369"/>
                    <a:pt x="864" y="3502"/>
                    <a:pt x="607" y="3502"/>
                  </a:cubicBezTo>
                  <a:cubicBezTo>
                    <a:pt x="358" y="3502"/>
                    <a:pt x="150" y="3369"/>
                    <a:pt x="150" y="3211"/>
                  </a:cubicBezTo>
                  <a:lnTo>
                    <a:pt x="150" y="440"/>
                  </a:lnTo>
                  <a:cubicBezTo>
                    <a:pt x="150" y="282"/>
                    <a:pt x="358" y="150"/>
                    <a:pt x="607" y="150"/>
                  </a:cubicBezTo>
                  <a:close/>
                  <a:moveTo>
                    <a:pt x="607" y="0"/>
                  </a:moveTo>
                  <a:cubicBezTo>
                    <a:pt x="275" y="0"/>
                    <a:pt x="1" y="200"/>
                    <a:pt x="1" y="440"/>
                  </a:cubicBezTo>
                  <a:lnTo>
                    <a:pt x="1" y="3211"/>
                  </a:lnTo>
                  <a:cubicBezTo>
                    <a:pt x="1" y="3452"/>
                    <a:pt x="275" y="3651"/>
                    <a:pt x="607" y="3651"/>
                  </a:cubicBezTo>
                  <a:cubicBezTo>
                    <a:pt x="947" y="3651"/>
                    <a:pt x="1221" y="3452"/>
                    <a:pt x="1221" y="3211"/>
                  </a:cubicBezTo>
                  <a:lnTo>
                    <a:pt x="1221" y="440"/>
                  </a:lnTo>
                  <a:cubicBezTo>
                    <a:pt x="1221" y="200"/>
                    <a:pt x="947"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8103585" y="511079"/>
              <a:ext cx="32722" cy="98458"/>
            </a:xfrm>
            <a:custGeom>
              <a:rect b="b" l="l" r="r" t="t"/>
              <a:pathLst>
                <a:path extrusionOk="0" h="3651" w="1229">
                  <a:moveTo>
                    <a:pt x="614" y="150"/>
                  </a:moveTo>
                  <a:cubicBezTo>
                    <a:pt x="863" y="150"/>
                    <a:pt x="1079" y="282"/>
                    <a:pt x="1079" y="440"/>
                  </a:cubicBezTo>
                  <a:lnTo>
                    <a:pt x="1079" y="3211"/>
                  </a:lnTo>
                  <a:cubicBezTo>
                    <a:pt x="1079" y="3369"/>
                    <a:pt x="871" y="3502"/>
                    <a:pt x="614" y="3502"/>
                  </a:cubicBezTo>
                  <a:cubicBezTo>
                    <a:pt x="357" y="3502"/>
                    <a:pt x="150" y="3369"/>
                    <a:pt x="150" y="3211"/>
                  </a:cubicBezTo>
                  <a:lnTo>
                    <a:pt x="150" y="440"/>
                  </a:lnTo>
                  <a:cubicBezTo>
                    <a:pt x="150" y="282"/>
                    <a:pt x="365" y="150"/>
                    <a:pt x="614" y="150"/>
                  </a:cubicBezTo>
                  <a:close/>
                  <a:moveTo>
                    <a:pt x="614" y="0"/>
                  </a:moveTo>
                  <a:cubicBezTo>
                    <a:pt x="274" y="0"/>
                    <a:pt x="0" y="200"/>
                    <a:pt x="0" y="440"/>
                  </a:cubicBezTo>
                  <a:lnTo>
                    <a:pt x="0" y="3211"/>
                  </a:lnTo>
                  <a:cubicBezTo>
                    <a:pt x="0" y="3452"/>
                    <a:pt x="274" y="3651"/>
                    <a:pt x="614" y="3651"/>
                  </a:cubicBezTo>
                  <a:cubicBezTo>
                    <a:pt x="954" y="3651"/>
                    <a:pt x="1228" y="3452"/>
                    <a:pt x="1228" y="3211"/>
                  </a:cubicBezTo>
                  <a:lnTo>
                    <a:pt x="1228" y="440"/>
                  </a:lnTo>
                  <a:cubicBezTo>
                    <a:pt x="1228" y="200"/>
                    <a:pt x="954"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8059389" y="511079"/>
              <a:ext cx="32509" cy="98458"/>
            </a:xfrm>
            <a:custGeom>
              <a:rect b="b" l="l" r="r" t="t"/>
              <a:pathLst>
                <a:path extrusionOk="0" h="3651" w="1221">
                  <a:moveTo>
                    <a:pt x="615" y="150"/>
                  </a:moveTo>
                  <a:cubicBezTo>
                    <a:pt x="864" y="150"/>
                    <a:pt x="1071" y="282"/>
                    <a:pt x="1071" y="440"/>
                  </a:cubicBezTo>
                  <a:lnTo>
                    <a:pt x="1071" y="3211"/>
                  </a:lnTo>
                  <a:cubicBezTo>
                    <a:pt x="1071" y="3369"/>
                    <a:pt x="864" y="3502"/>
                    <a:pt x="615" y="3502"/>
                  </a:cubicBezTo>
                  <a:cubicBezTo>
                    <a:pt x="358" y="3502"/>
                    <a:pt x="150" y="3369"/>
                    <a:pt x="150" y="3211"/>
                  </a:cubicBezTo>
                  <a:lnTo>
                    <a:pt x="150" y="440"/>
                  </a:lnTo>
                  <a:cubicBezTo>
                    <a:pt x="150" y="282"/>
                    <a:pt x="366" y="150"/>
                    <a:pt x="615" y="150"/>
                  </a:cubicBezTo>
                  <a:close/>
                  <a:moveTo>
                    <a:pt x="615" y="0"/>
                  </a:moveTo>
                  <a:cubicBezTo>
                    <a:pt x="275" y="0"/>
                    <a:pt x="1" y="200"/>
                    <a:pt x="1" y="440"/>
                  </a:cubicBezTo>
                  <a:lnTo>
                    <a:pt x="1" y="3211"/>
                  </a:lnTo>
                  <a:cubicBezTo>
                    <a:pt x="1" y="3452"/>
                    <a:pt x="275" y="3651"/>
                    <a:pt x="615" y="3651"/>
                  </a:cubicBezTo>
                  <a:cubicBezTo>
                    <a:pt x="947" y="3651"/>
                    <a:pt x="1221" y="3452"/>
                    <a:pt x="1221" y="3211"/>
                  </a:cubicBezTo>
                  <a:lnTo>
                    <a:pt x="1221" y="440"/>
                  </a:lnTo>
                  <a:cubicBezTo>
                    <a:pt x="1221" y="200"/>
                    <a:pt x="947"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8017217" y="513102"/>
              <a:ext cx="28515" cy="94440"/>
            </a:xfrm>
            <a:custGeom>
              <a:rect b="b" l="l" r="r" t="t"/>
              <a:pathLst>
                <a:path extrusionOk="0" h="3502" w="1071">
                  <a:moveTo>
                    <a:pt x="539" y="0"/>
                  </a:moveTo>
                  <a:cubicBezTo>
                    <a:pt x="241" y="0"/>
                    <a:pt x="0" y="166"/>
                    <a:pt x="0" y="365"/>
                  </a:cubicBezTo>
                  <a:lnTo>
                    <a:pt x="0" y="3136"/>
                  </a:lnTo>
                  <a:cubicBezTo>
                    <a:pt x="0" y="3335"/>
                    <a:pt x="241" y="3501"/>
                    <a:pt x="539" y="3501"/>
                  </a:cubicBezTo>
                  <a:cubicBezTo>
                    <a:pt x="830" y="3501"/>
                    <a:pt x="1070" y="3335"/>
                    <a:pt x="1070" y="3136"/>
                  </a:cubicBezTo>
                  <a:lnTo>
                    <a:pt x="1070" y="365"/>
                  </a:lnTo>
                  <a:cubicBezTo>
                    <a:pt x="1070" y="166"/>
                    <a:pt x="830"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7973021" y="513102"/>
              <a:ext cx="28542" cy="94440"/>
            </a:xfrm>
            <a:custGeom>
              <a:rect b="b" l="l" r="r" t="t"/>
              <a:pathLst>
                <a:path extrusionOk="0" h="3502" w="1072">
                  <a:moveTo>
                    <a:pt x="532" y="0"/>
                  </a:moveTo>
                  <a:cubicBezTo>
                    <a:pt x="241" y="0"/>
                    <a:pt x="1" y="166"/>
                    <a:pt x="1" y="365"/>
                  </a:cubicBezTo>
                  <a:lnTo>
                    <a:pt x="1" y="3136"/>
                  </a:lnTo>
                  <a:cubicBezTo>
                    <a:pt x="1" y="3335"/>
                    <a:pt x="241" y="3501"/>
                    <a:pt x="532" y="3501"/>
                  </a:cubicBezTo>
                  <a:cubicBezTo>
                    <a:pt x="831" y="3501"/>
                    <a:pt x="1071" y="3335"/>
                    <a:pt x="1071" y="3136"/>
                  </a:cubicBezTo>
                  <a:lnTo>
                    <a:pt x="1071" y="365"/>
                  </a:lnTo>
                  <a:cubicBezTo>
                    <a:pt x="1071" y="166"/>
                    <a:pt x="831"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7928851"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7884442" y="513102"/>
              <a:ext cx="28755" cy="94440"/>
            </a:xfrm>
            <a:custGeom>
              <a:rect b="b" l="l" r="r" t="t"/>
              <a:pathLst>
                <a:path extrusionOk="0" h="3502" w="1080">
                  <a:moveTo>
                    <a:pt x="540" y="0"/>
                  </a:moveTo>
                  <a:cubicBezTo>
                    <a:pt x="250" y="0"/>
                    <a:pt x="1" y="166"/>
                    <a:pt x="1" y="365"/>
                  </a:cubicBezTo>
                  <a:lnTo>
                    <a:pt x="1" y="3136"/>
                  </a:lnTo>
                  <a:cubicBezTo>
                    <a:pt x="1" y="3335"/>
                    <a:pt x="250" y="3501"/>
                    <a:pt x="540" y="3501"/>
                  </a:cubicBezTo>
                  <a:cubicBezTo>
                    <a:pt x="839" y="3501"/>
                    <a:pt x="1079" y="3335"/>
                    <a:pt x="1079" y="3136"/>
                  </a:cubicBezTo>
                  <a:lnTo>
                    <a:pt x="1079" y="365"/>
                  </a:lnTo>
                  <a:cubicBezTo>
                    <a:pt x="1079" y="166"/>
                    <a:pt x="831"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7840273"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1" y="3335"/>
                    <a:pt x="1071" y="3136"/>
                  </a:cubicBezTo>
                  <a:lnTo>
                    <a:pt x="1071" y="365"/>
                  </a:lnTo>
                  <a:cubicBezTo>
                    <a:pt x="1071"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7796104" y="513102"/>
              <a:ext cx="28515" cy="94440"/>
            </a:xfrm>
            <a:custGeom>
              <a:rect b="b" l="l" r="r" t="t"/>
              <a:pathLst>
                <a:path extrusionOk="0" h="3502" w="1071">
                  <a:moveTo>
                    <a:pt x="531" y="0"/>
                  </a:moveTo>
                  <a:cubicBezTo>
                    <a:pt x="241" y="0"/>
                    <a:pt x="0" y="166"/>
                    <a:pt x="0" y="365"/>
                  </a:cubicBezTo>
                  <a:lnTo>
                    <a:pt x="0" y="3136"/>
                  </a:lnTo>
                  <a:cubicBezTo>
                    <a:pt x="0" y="3335"/>
                    <a:pt x="241" y="3501"/>
                    <a:pt x="531" y="3501"/>
                  </a:cubicBezTo>
                  <a:cubicBezTo>
                    <a:pt x="830" y="3501"/>
                    <a:pt x="1070" y="3335"/>
                    <a:pt x="1070" y="3136"/>
                  </a:cubicBezTo>
                  <a:lnTo>
                    <a:pt x="1070" y="365"/>
                  </a:lnTo>
                  <a:cubicBezTo>
                    <a:pt x="1070" y="166"/>
                    <a:pt x="830"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7751908" y="513102"/>
              <a:ext cx="28542" cy="94440"/>
            </a:xfrm>
            <a:custGeom>
              <a:rect b="b" l="l" r="r" t="t"/>
              <a:pathLst>
                <a:path extrusionOk="0" h="3502" w="1072">
                  <a:moveTo>
                    <a:pt x="532" y="0"/>
                  </a:moveTo>
                  <a:cubicBezTo>
                    <a:pt x="241" y="0"/>
                    <a:pt x="1" y="241"/>
                    <a:pt x="1" y="539"/>
                  </a:cubicBezTo>
                  <a:lnTo>
                    <a:pt x="1" y="2962"/>
                  </a:lnTo>
                  <a:cubicBezTo>
                    <a:pt x="1" y="3261"/>
                    <a:pt x="241" y="3501"/>
                    <a:pt x="532" y="3501"/>
                  </a:cubicBezTo>
                  <a:cubicBezTo>
                    <a:pt x="830" y="3501"/>
                    <a:pt x="1071" y="3261"/>
                    <a:pt x="1071" y="2962"/>
                  </a:cubicBezTo>
                  <a:lnTo>
                    <a:pt x="1071" y="539"/>
                  </a:lnTo>
                  <a:cubicBezTo>
                    <a:pt x="1071" y="241"/>
                    <a:pt x="830"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7676375" y="447303"/>
              <a:ext cx="754393" cy="229359"/>
            </a:xfrm>
            <a:custGeom>
              <a:rect b="b" l="l" r="r" t="t"/>
              <a:pathLst>
                <a:path extrusionOk="0" h="8505" w="28334">
                  <a:moveTo>
                    <a:pt x="26110" y="499"/>
                  </a:moveTo>
                  <a:cubicBezTo>
                    <a:pt x="27064" y="499"/>
                    <a:pt x="27836" y="1270"/>
                    <a:pt x="27844" y="2224"/>
                  </a:cubicBezTo>
                  <a:lnTo>
                    <a:pt x="27844" y="6273"/>
                  </a:lnTo>
                  <a:cubicBezTo>
                    <a:pt x="27836" y="7227"/>
                    <a:pt x="27064" y="8007"/>
                    <a:pt x="26110" y="8007"/>
                  </a:cubicBezTo>
                  <a:lnTo>
                    <a:pt x="2232" y="8007"/>
                  </a:lnTo>
                  <a:cubicBezTo>
                    <a:pt x="1270" y="8007"/>
                    <a:pt x="498" y="7227"/>
                    <a:pt x="498" y="6273"/>
                  </a:cubicBezTo>
                  <a:lnTo>
                    <a:pt x="498" y="2224"/>
                  </a:lnTo>
                  <a:cubicBezTo>
                    <a:pt x="498" y="1270"/>
                    <a:pt x="1270" y="499"/>
                    <a:pt x="2232" y="499"/>
                  </a:cubicBezTo>
                  <a:close/>
                  <a:moveTo>
                    <a:pt x="2232" y="1"/>
                  </a:moveTo>
                  <a:cubicBezTo>
                    <a:pt x="996" y="1"/>
                    <a:pt x="0" y="996"/>
                    <a:pt x="0" y="2233"/>
                  </a:cubicBezTo>
                  <a:lnTo>
                    <a:pt x="0" y="6273"/>
                  </a:lnTo>
                  <a:cubicBezTo>
                    <a:pt x="0" y="7501"/>
                    <a:pt x="996" y="8497"/>
                    <a:pt x="2232" y="8505"/>
                  </a:cubicBezTo>
                  <a:lnTo>
                    <a:pt x="26110" y="8505"/>
                  </a:lnTo>
                  <a:cubicBezTo>
                    <a:pt x="27338" y="8497"/>
                    <a:pt x="28334" y="7501"/>
                    <a:pt x="28334" y="6273"/>
                  </a:cubicBezTo>
                  <a:lnTo>
                    <a:pt x="28334" y="2233"/>
                  </a:lnTo>
                  <a:cubicBezTo>
                    <a:pt x="28334" y="996"/>
                    <a:pt x="27338" y="1"/>
                    <a:pt x="26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4" name="Google Shape;524;p27"/>
          <p:cNvPicPr preferRelativeResize="0"/>
          <p:nvPr/>
        </p:nvPicPr>
        <p:blipFill>
          <a:blip r:embed="rId3">
            <a:alphaModFix/>
          </a:blip>
          <a:stretch>
            <a:fillRect/>
          </a:stretch>
        </p:blipFill>
        <p:spPr>
          <a:xfrm>
            <a:off x="684275" y="1164575"/>
            <a:ext cx="7775450" cy="38065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8"/>
          <p:cNvSpPr txBox="1"/>
          <p:nvPr>
            <p:ph type="title"/>
          </p:nvPr>
        </p:nvSpPr>
        <p:spPr>
          <a:xfrm>
            <a:off x="708163" y="567925"/>
            <a:ext cx="77277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Lieutenant / Navigator controls</a:t>
            </a:r>
            <a:endParaRPr/>
          </a:p>
        </p:txBody>
      </p:sp>
      <p:pic>
        <p:nvPicPr>
          <p:cNvPr id="530" name="Google Shape;530;p28"/>
          <p:cNvPicPr preferRelativeResize="0"/>
          <p:nvPr/>
        </p:nvPicPr>
        <p:blipFill>
          <a:blip r:embed="rId3">
            <a:alphaModFix/>
          </a:blip>
          <a:stretch>
            <a:fillRect/>
          </a:stretch>
        </p:blipFill>
        <p:spPr>
          <a:xfrm>
            <a:off x="-26975" y="1313688"/>
            <a:ext cx="4410075" cy="3286125"/>
          </a:xfrm>
          <a:prstGeom prst="rect">
            <a:avLst/>
          </a:prstGeom>
          <a:noFill/>
          <a:ln>
            <a:noFill/>
          </a:ln>
        </p:spPr>
      </p:pic>
      <p:pic>
        <p:nvPicPr>
          <p:cNvPr id="531" name="Google Shape;531;p28"/>
          <p:cNvPicPr preferRelativeResize="0"/>
          <p:nvPr/>
        </p:nvPicPr>
        <p:blipFill>
          <a:blip r:embed="rId4">
            <a:alphaModFix/>
          </a:blip>
          <a:stretch>
            <a:fillRect/>
          </a:stretch>
        </p:blipFill>
        <p:spPr>
          <a:xfrm>
            <a:off x="4383124" y="1313700"/>
            <a:ext cx="4787848" cy="328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type="title"/>
          </p:nvPr>
        </p:nvSpPr>
        <p:spPr>
          <a:xfrm>
            <a:off x="708163" y="567925"/>
            <a:ext cx="77277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Lieutenant / Navigator controls</a:t>
            </a:r>
            <a:endParaRPr/>
          </a:p>
        </p:txBody>
      </p:sp>
      <p:pic>
        <p:nvPicPr>
          <p:cNvPr id="537" name="Google Shape;537;p29"/>
          <p:cNvPicPr preferRelativeResize="0"/>
          <p:nvPr/>
        </p:nvPicPr>
        <p:blipFill>
          <a:blip r:embed="rId3">
            <a:alphaModFix/>
          </a:blip>
          <a:stretch>
            <a:fillRect/>
          </a:stretch>
        </p:blipFill>
        <p:spPr>
          <a:xfrm>
            <a:off x="76225" y="1208125"/>
            <a:ext cx="8991600" cy="4333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0"/>
          <p:cNvSpPr txBox="1"/>
          <p:nvPr>
            <p:ph type="title"/>
          </p:nvPr>
        </p:nvSpPr>
        <p:spPr>
          <a:xfrm>
            <a:off x="675275" y="2251650"/>
            <a:ext cx="3675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Screens</a:t>
            </a:r>
            <a:endParaRPr/>
          </a:p>
        </p:txBody>
      </p:sp>
      <p:pic>
        <p:nvPicPr>
          <p:cNvPr id="543" name="Google Shape;543;p30"/>
          <p:cNvPicPr preferRelativeResize="0"/>
          <p:nvPr/>
        </p:nvPicPr>
        <p:blipFill>
          <a:blip r:embed="rId3">
            <a:alphaModFix/>
          </a:blip>
          <a:stretch>
            <a:fillRect/>
          </a:stretch>
        </p:blipFill>
        <p:spPr>
          <a:xfrm>
            <a:off x="4218600" y="977350"/>
            <a:ext cx="4450150" cy="32646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ltraman Sci-fi Minitheme by Slidesgo">
  <a:themeElements>
    <a:clrScheme name="Simple Light">
      <a:dk1>
        <a:srgbClr val="11DDDB"/>
      </a:dk1>
      <a:lt1>
        <a:srgbClr val="0C56DC"/>
      </a:lt1>
      <a:dk2>
        <a:srgbClr val="0E2488"/>
      </a:dk2>
      <a:lt2>
        <a:srgbClr val="F4B10B"/>
      </a:lt2>
      <a:accent1>
        <a:srgbClr val="BB1111"/>
      </a:accent1>
      <a:accent2>
        <a:srgbClr val="000000"/>
      </a:accent2>
      <a:accent3>
        <a:srgbClr val="7F7F7F"/>
      </a:accent3>
      <a:accent4>
        <a:srgbClr val="B2B2B2"/>
      </a:accent4>
      <a:accent5>
        <a:srgbClr val="E5E5E5"/>
      </a:accent5>
      <a:accent6>
        <a:srgbClr val="FFFFFF"/>
      </a:accent6>
      <a:hlink>
        <a:srgbClr val="11DD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